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7" r:id="rId4"/>
    <p:sldMasterId id="2147483971" r:id="rId5"/>
  </p:sldMasterIdLst>
  <p:notesMasterIdLst>
    <p:notesMasterId r:id="rId26"/>
  </p:notesMasterIdLst>
  <p:handoutMasterIdLst>
    <p:handoutMasterId r:id="rId27"/>
  </p:handoutMasterIdLst>
  <p:sldIdLst>
    <p:sldId id="597" r:id="rId6"/>
    <p:sldId id="603" r:id="rId7"/>
    <p:sldId id="419" r:id="rId8"/>
    <p:sldId id="616" r:id="rId9"/>
    <p:sldId id="620" r:id="rId10"/>
    <p:sldId id="622" r:id="rId11"/>
    <p:sldId id="608" r:id="rId12"/>
    <p:sldId id="612" r:id="rId13"/>
    <p:sldId id="609" r:id="rId14"/>
    <p:sldId id="621" r:id="rId15"/>
    <p:sldId id="619" r:id="rId16"/>
    <p:sldId id="610" r:id="rId17"/>
    <p:sldId id="607" r:id="rId18"/>
    <p:sldId id="437" r:id="rId19"/>
    <p:sldId id="553" r:id="rId20"/>
    <p:sldId id="599" r:id="rId21"/>
    <p:sldId id="614" r:id="rId22"/>
    <p:sldId id="611" r:id="rId23"/>
    <p:sldId id="618" r:id="rId24"/>
    <p:sldId id="580" r:id="rId25"/>
  </p:sldIdLst>
  <p:sldSz cx="9144000" cy="6858000" type="screen4x3"/>
  <p:notesSz cx="6980238" cy="9144000"/>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48">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9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umfieldRD2" initials="B" lastIdx="0" clrIdx="0">
    <p:extLst>
      <p:ext uri="{19B8F6BF-5375-455C-9EA6-DF929625EA0E}">
        <p15:presenceInfo xmlns:p15="http://schemas.microsoft.com/office/powerpoint/2012/main" userId="BrumfieldRD2"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666633"/>
    <a:srgbClr val="7C9272"/>
    <a:srgbClr val="A7B6A0"/>
    <a:srgbClr val="4791FF"/>
    <a:srgbClr val="E57543"/>
    <a:srgbClr val="3C8A90"/>
    <a:srgbClr val="337479"/>
    <a:srgbClr val="7DC4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BC75CE-449C-497F-829B-ECEDE378B725}" v="1" dt="2023-11-14T23:08:10.6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441" autoAdjust="0"/>
    <p:restoredTop sz="89377" autoAdjust="0"/>
  </p:normalViewPr>
  <p:slideViewPr>
    <p:cSldViewPr snapToGrid="0">
      <p:cViewPr varScale="1">
        <p:scale>
          <a:sx n="100" d="100"/>
          <a:sy n="100" d="100"/>
        </p:scale>
        <p:origin x="648" y="96"/>
      </p:cViewPr>
      <p:guideLst>
        <p:guide orient="horz" pos="2148"/>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p:cViewPr>
        <p:scale>
          <a:sx n="66" d="100"/>
          <a:sy n="66" d="100"/>
        </p:scale>
        <p:origin x="-2832" y="-234"/>
      </p:cViewPr>
      <p:guideLst>
        <p:guide orient="horz" pos="2880"/>
        <p:guide pos="219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ag, Deena D CW4 USARMY NG UTARNG (USA)" userId="2c68cdd9-4a6d-4d08-86f0-f7f040b5c69f" providerId="ADAL" clId="{6F8DA563-8654-45B3-BEE3-4040B9E50E8A}"/>
    <pc:docChg chg="custSel modSld">
      <pc:chgData name="Haag, Deena D CW4 USARMY NG UTARNG (USA)" userId="2c68cdd9-4a6d-4d08-86f0-f7f040b5c69f" providerId="ADAL" clId="{6F8DA563-8654-45B3-BEE3-4040B9E50E8A}" dt="2023-02-06T16:42:12.534" v="763" actId="20577"/>
      <pc:docMkLst>
        <pc:docMk/>
      </pc:docMkLst>
      <pc:sldChg chg="modSp mod">
        <pc:chgData name="Haag, Deena D CW4 USARMY NG UTARNG (USA)" userId="2c68cdd9-4a6d-4d08-86f0-f7f040b5c69f" providerId="ADAL" clId="{6F8DA563-8654-45B3-BEE3-4040B9E50E8A}" dt="2023-02-06T16:21:46.440" v="151" actId="20577"/>
        <pc:sldMkLst>
          <pc:docMk/>
          <pc:sldMk cId="0" sldId="419"/>
        </pc:sldMkLst>
        <pc:spChg chg="mod">
          <ac:chgData name="Haag, Deena D CW4 USARMY NG UTARNG (USA)" userId="2c68cdd9-4a6d-4d08-86f0-f7f040b5c69f" providerId="ADAL" clId="{6F8DA563-8654-45B3-BEE3-4040B9E50E8A}" dt="2023-02-06T16:21:46.440" v="151" actId="20577"/>
          <ac:spMkLst>
            <pc:docMk/>
            <pc:sldMk cId="0" sldId="419"/>
            <ac:spMk id="471048" creationId="{00000000-0000-0000-0000-000000000000}"/>
          </ac:spMkLst>
        </pc:spChg>
      </pc:sldChg>
      <pc:sldChg chg="modSp mod">
        <pc:chgData name="Haag, Deena D CW4 USARMY NG UTARNG (USA)" userId="2c68cdd9-4a6d-4d08-86f0-f7f040b5c69f" providerId="ADAL" clId="{6F8DA563-8654-45B3-BEE3-4040B9E50E8A}" dt="2023-02-06T16:42:12.534" v="763" actId="20577"/>
        <pc:sldMkLst>
          <pc:docMk/>
          <pc:sldMk cId="0" sldId="580"/>
        </pc:sldMkLst>
        <pc:spChg chg="mod">
          <ac:chgData name="Haag, Deena D CW4 USARMY NG UTARNG (USA)" userId="2c68cdd9-4a6d-4d08-86f0-f7f040b5c69f" providerId="ADAL" clId="{6F8DA563-8654-45B3-BEE3-4040B9E50E8A}" dt="2023-02-06T16:42:12.534" v="763" actId="20577"/>
          <ac:spMkLst>
            <pc:docMk/>
            <pc:sldMk cId="0" sldId="580"/>
            <ac:spMk id="758786" creationId="{00000000-0000-0000-0000-000000000000}"/>
          </ac:spMkLst>
        </pc:spChg>
      </pc:sldChg>
      <pc:sldChg chg="modSp mod">
        <pc:chgData name="Haag, Deena D CW4 USARMY NG UTARNG (USA)" userId="2c68cdd9-4a6d-4d08-86f0-f7f040b5c69f" providerId="ADAL" clId="{6F8DA563-8654-45B3-BEE3-4040B9E50E8A}" dt="2023-02-06T16:38:48.211" v="596" actId="1076"/>
        <pc:sldMkLst>
          <pc:docMk/>
          <pc:sldMk cId="1570547478" sldId="592"/>
        </pc:sldMkLst>
        <pc:spChg chg="mod">
          <ac:chgData name="Haag, Deena D CW4 USARMY NG UTARNG (USA)" userId="2c68cdd9-4a6d-4d08-86f0-f7f040b5c69f" providerId="ADAL" clId="{6F8DA563-8654-45B3-BEE3-4040B9E50E8A}" dt="2023-02-06T16:38:48.211" v="596" actId="1076"/>
          <ac:spMkLst>
            <pc:docMk/>
            <pc:sldMk cId="1570547478" sldId="592"/>
            <ac:spMk id="3" creationId="{00000000-0000-0000-0000-000000000000}"/>
          </ac:spMkLst>
        </pc:spChg>
      </pc:sldChg>
      <pc:sldChg chg="modSp mod">
        <pc:chgData name="Haag, Deena D CW4 USARMY NG UTARNG (USA)" userId="2c68cdd9-4a6d-4d08-86f0-f7f040b5c69f" providerId="ADAL" clId="{6F8DA563-8654-45B3-BEE3-4040B9E50E8A}" dt="2023-02-06T16:39:21.634" v="627" actId="20577"/>
        <pc:sldMkLst>
          <pc:docMk/>
          <pc:sldMk cId="1597685674" sldId="599"/>
        </pc:sldMkLst>
        <pc:spChg chg="mod">
          <ac:chgData name="Haag, Deena D CW4 USARMY NG UTARNG (USA)" userId="2c68cdd9-4a6d-4d08-86f0-f7f040b5c69f" providerId="ADAL" clId="{6F8DA563-8654-45B3-BEE3-4040B9E50E8A}" dt="2023-02-06T16:39:21.634" v="627" actId="20577"/>
          <ac:spMkLst>
            <pc:docMk/>
            <pc:sldMk cId="1597685674" sldId="599"/>
            <ac:spMk id="3" creationId="{00000000-0000-0000-0000-000000000000}"/>
          </ac:spMkLst>
        </pc:spChg>
      </pc:sldChg>
      <pc:sldChg chg="modSp mod">
        <pc:chgData name="Haag, Deena D CW4 USARMY NG UTARNG (USA)" userId="2c68cdd9-4a6d-4d08-86f0-f7f040b5c69f" providerId="ADAL" clId="{6F8DA563-8654-45B3-BEE3-4040B9E50E8A}" dt="2023-02-06T16:16:33.840" v="92" actId="20577"/>
        <pc:sldMkLst>
          <pc:docMk/>
          <pc:sldMk cId="3823472069" sldId="603"/>
        </pc:sldMkLst>
        <pc:spChg chg="mod">
          <ac:chgData name="Haag, Deena D CW4 USARMY NG UTARNG (USA)" userId="2c68cdd9-4a6d-4d08-86f0-f7f040b5c69f" providerId="ADAL" clId="{6F8DA563-8654-45B3-BEE3-4040B9E50E8A}" dt="2023-02-06T16:16:33.840" v="92" actId="20577"/>
          <ac:spMkLst>
            <pc:docMk/>
            <pc:sldMk cId="3823472069" sldId="603"/>
            <ac:spMk id="3" creationId="{00000000-0000-0000-0000-000000000000}"/>
          </ac:spMkLst>
        </pc:spChg>
      </pc:sldChg>
      <pc:sldChg chg="addSp modSp mod">
        <pc:chgData name="Haag, Deena D CW4 USARMY NG UTARNG (USA)" userId="2c68cdd9-4a6d-4d08-86f0-f7f040b5c69f" providerId="ADAL" clId="{6F8DA563-8654-45B3-BEE3-4040B9E50E8A}" dt="2023-02-06T16:37:51.176" v="583" actId="1076"/>
        <pc:sldMkLst>
          <pc:docMk/>
          <pc:sldMk cId="2354213821" sldId="607"/>
        </pc:sldMkLst>
        <pc:spChg chg="mod">
          <ac:chgData name="Haag, Deena D CW4 USARMY NG UTARNG (USA)" userId="2c68cdd9-4a6d-4d08-86f0-f7f040b5c69f" providerId="ADAL" clId="{6F8DA563-8654-45B3-BEE3-4040B9E50E8A}" dt="2023-02-06T16:37:45.237" v="582" actId="14100"/>
          <ac:spMkLst>
            <pc:docMk/>
            <pc:sldMk cId="2354213821" sldId="607"/>
            <ac:spMk id="2" creationId="{00000000-0000-0000-0000-000000000000}"/>
          </ac:spMkLst>
        </pc:spChg>
        <pc:spChg chg="add mod">
          <ac:chgData name="Haag, Deena D CW4 USARMY NG UTARNG (USA)" userId="2c68cdd9-4a6d-4d08-86f0-f7f040b5c69f" providerId="ADAL" clId="{6F8DA563-8654-45B3-BEE3-4040B9E50E8A}" dt="2023-02-06T16:37:51.176" v="583" actId="1076"/>
          <ac:spMkLst>
            <pc:docMk/>
            <pc:sldMk cId="2354213821" sldId="607"/>
            <ac:spMk id="3" creationId="{AEDA2FA7-B078-4DC2-7113-D800988F107B}"/>
          </ac:spMkLst>
        </pc:spChg>
      </pc:sldChg>
      <pc:sldChg chg="addSp delSp modSp mod">
        <pc:chgData name="Haag, Deena D CW4 USARMY NG UTARNG (USA)" userId="2c68cdd9-4a6d-4d08-86f0-f7f040b5c69f" providerId="ADAL" clId="{6F8DA563-8654-45B3-BEE3-4040B9E50E8A}" dt="2023-02-06T16:28:18.048" v="306" actId="20577"/>
        <pc:sldMkLst>
          <pc:docMk/>
          <pc:sldMk cId="3466148867" sldId="608"/>
        </pc:sldMkLst>
        <pc:spChg chg="add mod">
          <ac:chgData name="Haag, Deena D CW4 USARMY NG UTARNG (USA)" userId="2c68cdd9-4a6d-4d08-86f0-f7f040b5c69f" providerId="ADAL" clId="{6F8DA563-8654-45B3-BEE3-4040B9E50E8A}" dt="2023-02-06T16:28:18.048" v="306" actId="20577"/>
          <ac:spMkLst>
            <pc:docMk/>
            <pc:sldMk cId="3466148867" sldId="608"/>
            <ac:spMk id="6" creationId="{E05732FF-4EBB-864E-D903-15C653371CCE}"/>
          </ac:spMkLst>
        </pc:spChg>
        <pc:graphicFrameChg chg="del mod">
          <ac:chgData name="Haag, Deena D CW4 USARMY NG UTARNG (USA)" userId="2c68cdd9-4a6d-4d08-86f0-f7f040b5c69f" providerId="ADAL" clId="{6F8DA563-8654-45B3-BEE3-4040B9E50E8A}" dt="2023-02-06T16:26:47.835" v="187" actId="478"/>
          <ac:graphicFrameMkLst>
            <pc:docMk/>
            <pc:sldMk cId="3466148867" sldId="608"/>
            <ac:graphicFrameMk id="5" creationId="{99BC7784-9A90-C24D-6BA6-D856FA4BBEE6}"/>
          </ac:graphicFrameMkLst>
        </pc:graphicFrameChg>
        <pc:picChg chg="del">
          <ac:chgData name="Haag, Deena D CW4 USARMY NG UTARNG (USA)" userId="2c68cdd9-4a6d-4d08-86f0-f7f040b5c69f" providerId="ADAL" clId="{6F8DA563-8654-45B3-BEE3-4040B9E50E8A}" dt="2023-02-06T16:23:57.980" v="184" actId="478"/>
          <ac:picMkLst>
            <pc:docMk/>
            <pc:sldMk cId="3466148867" sldId="608"/>
            <ac:picMk id="3" creationId="{00000000-0000-0000-0000-000000000000}"/>
          </ac:picMkLst>
        </pc:picChg>
      </pc:sldChg>
      <pc:sldChg chg="addSp delSp modSp mod">
        <pc:chgData name="Haag, Deena D CW4 USARMY NG UTARNG (USA)" userId="2c68cdd9-4a6d-4d08-86f0-f7f040b5c69f" providerId="ADAL" clId="{6F8DA563-8654-45B3-BEE3-4040B9E50E8A}" dt="2023-02-06T16:34:15.380" v="310" actId="255"/>
        <pc:sldMkLst>
          <pc:docMk/>
          <pc:sldMk cId="1148306580" sldId="609"/>
        </pc:sldMkLst>
        <pc:spChg chg="add mod">
          <ac:chgData name="Haag, Deena D CW4 USARMY NG UTARNG (USA)" userId="2c68cdd9-4a6d-4d08-86f0-f7f040b5c69f" providerId="ADAL" clId="{6F8DA563-8654-45B3-BEE3-4040B9E50E8A}" dt="2023-02-06T16:34:15.380" v="310" actId="255"/>
          <ac:spMkLst>
            <pc:docMk/>
            <pc:sldMk cId="1148306580" sldId="609"/>
            <ac:spMk id="3" creationId="{89020CA8-229F-CFBD-2097-D36726A44BFA}"/>
          </ac:spMkLst>
        </pc:spChg>
        <pc:picChg chg="del">
          <ac:chgData name="Haag, Deena D CW4 USARMY NG UTARNG (USA)" userId="2c68cdd9-4a6d-4d08-86f0-f7f040b5c69f" providerId="ADAL" clId="{6F8DA563-8654-45B3-BEE3-4040B9E50E8A}" dt="2023-02-06T16:31:39.977" v="307" actId="478"/>
          <ac:picMkLst>
            <pc:docMk/>
            <pc:sldMk cId="1148306580" sldId="609"/>
            <ac:picMk id="4" creationId="{00000000-0000-0000-0000-000000000000}"/>
          </ac:picMkLst>
        </pc:picChg>
      </pc:sldChg>
      <pc:sldChg chg="modSp mod">
        <pc:chgData name="Haag, Deena D CW4 USARMY NG UTARNG (USA)" userId="2c68cdd9-4a6d-4d08-86f0-f7f040b5c69f" providerId="ADAL" clId="{6F8DA563-8654-45B3-BEE3-4040B9E50E8A}" dt="2023-02-06T16:22:22.517" v="183" actId="20577"/>
        <pc:sldMkLst>
          <pc:docMk/>
          <pc:sldMk cId="536731680" sldId="616"/>
        </pc:sldMkLst>
        <pc:spChg chg="mod">
          <ac:chgData name="Haag, Deena D CW4 USARMY NG UTARNG (USA)" userId="2c68cdd9-4a6d-4d08-86f0-f7f040b5c69f" providerId="ADAL" clId="{6F8DA563-8654-45B3-BEE3-4040B9E50E8A}" dt="2023-02-06T16:22:22.517" v="183" actId="20577"/>
          <ac:spMkLst>
            <pc:docMk/>
            <pc:sldMk cId="536731680" sldId="616"/>
            <ac:spMk id="2" creationId="{00000000-0000-0000-0000-000000000000}"/>
          </ac:spMkLst>
        </pc:spChg>
      </pc:sldChg>
      <pc:sldChg chg="modSp mod">
        <pc:chgData name="Haag, Deena D CW4 USARMY NG UTARNG (USA)" userId="2c68cdd9-4a6d-4d08-86f0-f7f040b5c69f" providerId="ADAL" clId="{6F8DA563-8654-45B3-BEE3-4040B9E50E8A}" dt="2023-02-06T16:36:10.798" v="576" actId="20577"/>
        <pc:sldMkLst>
          <pc:docMk/>
          <pc:sldMk cId="3914340603" sldId="619"/>
        </pc:sldMkLst>
        <pc:spChg chg="mod">
          <ac:chgData name="Haag, Deena D CW4 USARMY NG UTARNG (USA)" userId="2c68cdd9-4a6d-4d08-86f0-f7f040b5c69f" providerId="ADAL" clId="{6F8DA563-8654-45B3-BEE3-4040B9E50E8A}" dt="2023-02-06T16:36:10.798" v="576" actId="20577"/>
          <ac:spMkLst>
            <pc:docMk/>
            <pc:sldMk cId="3914340603" sldId="619"/>
            <ac:spMk id="3" creationId="{00000000-0000-0000-0000-000000000000}"/>
          </ac:spMkLst>
        </pc:spChg>
      </pc:sldChg>
    </pc:docChg>
  </pc:docChgLst>
  <pc:docChgLst>
    <pc:chgData name="Haag, Deena D CW4 USARMY NG UTARNG (USA)" userId="2c68cdd9-4a6d-4d08-86f0-f7f040b5c69f" providerId="ADAL" clId="{08BC75CE-449C-497F-829B-ECEDE378B725}"/>
    <pc:docChg chg="custSel delSld modSld">
      <pc:chgData name="Haag, Deena D CW4 USARMY NG UTARNG (USA)" userId="2c68cdd9-4a6d-4d08-86f0-f7f040b5c69f" providerId="ADAL" clId="{08BC75CE-449C-497F-829B-ECEDE378B725}" dt="2023-11-14T23:11:39.462" v="598" actId="20577"/>
      <pc:docMkLst>
        <pc:docMk/>
      </pc:docMkLst>
      <pc:sldChg chg="modSp mod">
        <pc:chgData name="Haag, Deena D CW4 USARMY NG UTARNG (USA)" userId="2c68cdd9-4a6d-4d08-86f0-f7f040b5c69f" providerId="ADAL" clId="{08BC75CE-449C-497F-829B-ECEDE378B725}" dt="2023-11-14T23:04:27.735" v="267" actId="5793"/>
        <pc:sldMkLst>
          <pc:docMk/>
          <pc:sldMk cId="0" sldId="419"/>
        </pc:sldMkLst>
        <pc:spChg chg="mod">
          <ac:chgData name="Haag, Deena D CW4 USARMY NG UTARNG (USA)" userId="2c68cdd9-4a6d-4d08-86f0-f7f040b5c69f" providerId="ADAL" clId="{08BC75CE-449C-497F-829B-ECEDE378B725}" dt="2023-11-14T23:04:27.735" v="267" actId="5793"/>
          <ac:spMkLst>
            <pc:docMk/>
            <pc:sldMk cId="0" sldId="419"/>
            <ac:spMk id="471048" creationId="{00000000-0000-0000-0000-000000000000}"/>
          </ac:spMkLst>
        </pc:spChg>
      </pc:sldChg>
      <pc:sldChg chg="del">
        <pc:chgData name="Haag, Deena D CW4 USARMY NG UTARNG (USA)" userId="2c68cdd9-4a6d-4d08-86f0-f7f040b5c69f" providerId="ADAL" clId="{08BC75CE-449C-497F-829B-ECEDE378B725}" dt="2023-11-14T23:10:29.082" v="413" actId="47"/>
        <pc:sldMkLst>
          <pc:docMk/>
          <pc:sldMk cId="1570547478" sldId="592"/>
        </pc:sldMkLst>
      </pc:sldChg>
      <pc:sldChg chg="modSp mod">
        <pc:chgData name="Haag, Deena D CW4 USARMY NG UTARNG (USA)" userId="2c68cdd9-4a6d-4d08-86f0-f7f040b5c69f" providerId="ADAL" clId="{08BC75CE-449C-497F-829B-ECEDE378B725}" dt="2023-11-14T23:11:39.462" v="598" actId="20577"/>
        <pc:sldMkLst>
          <pc:docMk/>
          <pc:sldMk cId="1597685674" sldId="599"/>
        </pc:sldMkLst>
        <pc:spChg chg="mod">
          <ac:chgData name="Haag, Deena D CW4 USARMY NG UTARNG (USA)" userId="2c68cdd9-4a6d-4d08-86f0-f7f040b5c69f" providerId="ADAL" clId="{08BC75CE-449C-497F-829B-ECEDE378B725}" dt="2023-11-14T23:11:39.462" v="598" actId="20577"/>
          <ac:spMkLst>
            <pc:docMk/>
            <pc:sldMk cId="1597685674" sldId="599"/>
            <ac:spMk id="3" creationId="{00000000-0000-0000-0000-000000000000}"/>
          </ac:spMkLst>
        </pc:spChg>
      </pc:sldChg>
      <pc:sldChg chg="modSp mod">
        <pc:chgData name="Haag, Deena D CW4 USARMY NG UTARNG (USA)" userId="2c68cdd9-4a6d-4d08-86f0-f7f040b5c69f" providerId="ADAL" clId="{08BC75CE-449C-497F-829B-ECEDE378B725}" dt="2023-11-14T23:03:23.449" v="216" actId="20577"/>
        <pc:sldMkLst>
          <pc:docMk/>
          <pc:sldMk cId="3823472069" sldId="603"/>
        </pc:sldMkLst>
        <pc:spChg chg="mod">
          <ac:chgData name="Haag, Deena D CW4 USARMY NG UTARNG (USA)" userId="2c68cdd9-4a6d-4d08-86f0-f7f040b5c69f" providerId="ADAL" clId="{08BC75CE-449C-497F-829B-ECEDE378B725}" dt="2023-11-14T23:03:23.449" v="216" actId="20577"/>
          <ac:spMkLst>
            <pc:docMk/>
            <pc:sldMk cId="3823472069" sldId="603"/>
            <ac:spMk id="3" creationId="{00000000-0000-0000-0000-000000000000}"/>
          </ac:spMkLst>
        </pc:spChg>
      </pc:sldChg>
      <pc:sldChg chg="addSp delSp modSp mod">
        <pc:chgData name="Haag, Deena D CW4 USARMY NG UTARNG (USA)" userId="2c68cdd9-4a6d-4d08-86f0-f7f040b5c69f" providerId="ADAL" clId="{08BC75CE-449C-497F-829B-ECEDE378B725}" dt="2023-11-14T23:08:23.372" v="412" actId="14100"/>
        <pc:sldMkLst>
          <pc:docMk/>
          <pc:sldMk cId="2354213821" sldId="607"/>
        </pc:sldMkLst>
        <pc:spChg chg="del">
          <ac:chgData name="Haag, Deena D CW4 USARMY NG UTARNG (USA)" userId="2c68cdd9-4a6d-4d08-86f0-f7f040b5c69f" providerId="ADAL" clId="{08BC75CE-449C-497F-829B-ECEDE378B725}" dt="2023-11-14T23:07:09.915" v="409" actId="478"/>
          <ac:spMkLst>
            <pc:docMk/>
            <pc:sldMk cId="2354213821" sldId="607"/>
            <ac:spMk id="3" creationId="{AEDA2FA7-B078-4DC2-7113-D800988F107B}"/>
          </ac:spMkLst>
        </pc:spChg>
        <pc:picChg chg="add mod">
          <ac:chgData name="Haag, Deena D CW4 USARMY NG UTARNG (USA)" userId="2c68cdd9-4a6d-4d08-86f0-f7f040b5c69f" providerId="ADAL" clId="{08BC75CE-449C-497F-829B-ECEDE378B725}" dt="2023-11-14T23:08:23.372" v="412" actId="14100"/>
          <ac:picMkLst>
            <pc:docMk/>
            <pc:sldMk cId="2354213821" sldId="607"/>
            <ac:picMk id="5" creationId="{EFCDFF37-1463-AFBC-6D2E-58B10B3C0CCF}"/>
          </ac:picMkLst>
        </pc:picChg>
      </pc:sldChg>
      <pc:sldChg chg="modSp mod">
        <pc:chgData name="Haag, Deena D CW4 USARMY NG UTARNG (USA)" userId="2c68cdd9-4a6d-4d08-86f0-f7f040b5c69f" providerId="ADAL" clId="{08BC75CE-449C-497F-829B-ECEDE378B725}" dt="2023-11-14T23:04:39.045" v="269" actId="20577"/>
        <pc:sldMkLst>
          <pc:docMk/>
          <pc:sldMk cId="536731680" sldId="616"/>
        </pc:sldMkLst>
        <pc:spChg chg="mod">
          <ac:chgData name="Haag, Deena D CW4 USARMY NG UTARNG (USA)" userId="2c68cdd9-4a6d-4d08-86f0-f7f040b5c69f" providerId="ADAL" clId="{08BC75CE-449C-497F-829B-ECEDE378B725}" dt="2023-11-14T23:04:39.045" v="269" actId="20577"/>
          <ac:spMkLst>
            <pc:docMk/>
            <pc:sldMk cId="536731680" sldId="616"/>
            <ac:spMk id="2" creationId="{00000000-0000-0000-0000-000000000000}"/>
          </ac:spMkLst>
        </pc:spChg>
      </pc:sldChg>
      <pc:sldChg chg="modSp mod">
        <pc:chgData name="Haag, Deena D CW4 USARMY NG UTARNG (USA)" userId="2c68cdd9-4a6d-4d08-86f0-f7f040b5c69f" providerId="ADAL" clId="{08BC75CE-449C-497F-829B-ECEDE378B725}" dt="2023-11-14T23:05:52.377" v="394" actId="20577"/>
        <pc:sldMkLst>
          <pc:docMk/>
          <pc:sldMk cId="2473357781" sldId="620"/>
        </pc:sldMkLst>
        <pc:spChg chg="mod">
          <ac:chgData name="Haag, Deena D CW4 USARMY NG UTARNG (USA)" userId="2c68cdd9-4a6d-4d08-86f0-f7f040b5c69f" providerId="ADAL" clId="{08BC75CE-449C-497F-829B-ECEDE378B725}" dt="2023-11-14T23:05:52.377" v="394" actId="20577"/>
          <ac:spMkLst>
            <pc:docMk/>
            <pc:sldMk cId="2473357781" sldId="620"/>
            <ac:spMk id="2" creationId="{00000000-0000-0000-0000-000000000000}"/>
          </ac:spMkLst>
        </pc:spChg>
        <pc:spChg chg="mod">
          <ac:chgData name="Haag, Deena D CW4 USARMY NG UTARNG (USA)" userId="2c68cdd9-4a6d-4d08-86f0-f7f040b5c69f" providerId="ADAL" clId="{08BC75CE-449C-497F-829B-ECEDE378B725}" dt="2023-11-14T23:05:06.075" v="297" actId="20577"/>
          <ac:spMkLst>
            <pc:docMk/>
            <pc:sldMk cId="2473357781" sldId="620"/>
            <ac:spMk id="3" creationId="{00000000-0000-0000-0000-000000000000}"/>
          </ac:spMkLst>
        </pc:spChg>
      </pc:sldChg>
      <pc:sldChg chg="modSp mod">
        <pc:chgData name="Haag, Deena D CW4 USARMY NG UTARNG (USA)" userId="2c68cdd9-4a6d-4d08-86f0-f7f040b5c69f" providerId="ADAL" clId="{08BC75CE-449C-497F-829B-ECEDE378B725}" dt="2023-11-14T23:06:37.452" v="408" actId="20577"/>
        <pc:sldMkLst>
          <pc:docMk/>
          <pc:sldMk cId="775172407" sldId="622"/>
        </pc:sldMkLst>
        <pc:spChg chg="mod">
          <ac:chgData name="Haag, Deena D CW4 USARMY NG UTARNG (USA)" userId="2c68cdd9-4a6d-4d08-86f0-f7f040b5c69f" providerId="ADAL" clId="{08BC75CE-449C-497F-829B-ECEDE378B725}" dt="2023-11-14T23:06:37.452" v="408" actId="20577"/>
          <ac:spMkLst>
            <pc:docMk/>
            <pc:sldMk cId="775172407" sldId="622"/>
            <ac:spMk id="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9936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2322" name="Rectangle 3074"/>
          <p:cNvSpPr>
            <a:spLocks noGrp="1" noChangeArrowheads="1"/>
          </p:cNvSpPr>
          <p:nvPr>
            <p:ph type="hdr" sz="quarter"/>
          </p:nvPr>
        </p:nvSpPr>
        <p:spPr bwMode="auto">
          <a:xfrm>
            <a:off x="0" y="0"/>
            <a:ext cx="3048000" cy="274638"/>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spAutoFit/>
          </a:bodyPr>
          <a:lstStyle>
            <a:lvl1pPr eaLnBrk="0" hangingPunct="0">
              <a:defRPr sz="1200" b="1">
                <a:cs typeface="+mn-cs"/>
              </a:defRPr>
            </a:lvl1pPr>
          </a:lstStyle>
          <a:p>
            <a:pPr>
              <a:defRPr/>
            </a:pPr>
            <a:endParaRPr lang="en-US"/>
          </a:p>
        </p:txBody>
      </p:sp>
      <p:sp>
        <p:nvSpPr>
          <p:cNvPr id="312323" name="Rectangle 3075"/>
          <p:cNvSpPr>
            <a:spLocks noGrp="1" noChangeArrowheads="1"/>
          </p:cNvSpPr>
          <p:nvPr>
            <p:ph type="dt" idx="1"/>
          </p:nvPr>
        </p:nvSpPr>
        <p:spPr bwMode="auto">
          <a:xfrm>
            <a:off x="3962400" y="0"/>
            <a:ext cx="3048000" cy="274638"/>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spAutoFit/>
          </a:bodyPr>
          <a:lstStyle>
            <a:lvl1pPr algn="r" eaLnBrk="0" hangingPunct="0">
              <a:defRPr sz="1200" b="1">
                <a:cs typeface="+mn-cs"/>
              </a:defRPr>
            </a:lvl1pPr>
          </a:lstStyle>
          <a:p>
            <a:pPr>
              <a:defRPr/>
            </a:pPr>
            <a:endParaRPr lang="en-US"/>
          </a:p>
        </p:txBody>
      </p:sp>
      <p:sp>
        <p:nvSpPr>
          <p:cNvPr id="45060" name="Rectangle 3076"/>
          <p:cNvSpPr>
            <a:spLocks noGrp="1" noRot="1" noChangeAspect="1" noChangeArrowheads="1" noTextEdit="1"/>
          </p:cNvSpPr>
          <p:nvPr>
            <p:ph type="sldImg" idx="2"/>
          </p:nvPr>
        </p:nvSpPr>
        <p:spPr bwMode="auto">
          <a:xfrm>
            <a:off x="1181100" y="685800"/>
            <a:ext cx="4572000" cy="3429000"/>
          </a:xfrm>
          <a:prstGeom prst="rect">
            <a:avLst/>
          </a:prstGeom>
          <a:noFill/>
          <a:ln w="9525">
            <a:solidFill>
              <a:srgbClr val="000000"/>
            </a:solidFill>
            <a:miter lim="800000"/>
            <a:headEnd/>
            <a:tailEnd/>
          </a:ln>
        </p:spPr>
      </p:sp>
      <p:sp>
        <p:nvSpPr>
          <p:cNvPr id="312325" name="Rectangle 3077"/>
          <p:cNvSpPr>
            <a:spLocks noGrp="1" noChangeArrowheads="1"/>
          </p:cNvSpPr>
          <p:nvPr>
            <p:ph type="body" sz="quarter" idx="3"/>
          </p:nvPr>
        </p:nvSpPr>
        <p:spPr bwMode="auto">
          <a:xfrm>
            <a:off x="914400" y="4343400"/>
            <a:ext cx="5105400" cy="1227138"/>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12326" name="Rectangle 3078"/>
          <p:cNvSpPr>
            <a:spLocks noGrp="1" noChangeArrowheads="1"/>
          </p:cNvSpPr>
          <p:nvPr>
            <p:ph type="ftr" sz="quarter" idx="4"/>
          </p:nvPr>
        </p:nvSpPr>
        <p:spPr bwMode="auto">
          <a:xfrm>
            <a:off x="0" y="8869363"/>
            <a:ext cx="3048000" cy="274637"/>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spAutoFit/>
          </a:bodyPr>
          <a:lstStyle>
            <a:lvl1pPr eaLnBrk="0" hangingPunct="0">
              <a:defRPr sz="1200" b="1">
                <a:cs typeface="+mn-cs"/>
              </a:defRPr>
            </a:lvl1pPr>
          </a:lstStyle>
          <a:p>
            <a:pPr>
              <a:defRPr/>
            </a:pPr>
            <a:endParaRPr lang="en-US"/>
          </a:p>
        </p:txBody>
      </p:sp>
      <p:sp>
        <p:nvSpPr>
          <p:cNvPr id="312327" name="Rectangle 3079"/>
          <p:cNvSpPr>
            <a:spLocks noGrp="1" noChangeArrowheads="1"/>
          </p:cNvSpPr>
          <p:nvPr>
            <p:ph type="sldNum" sz="quarter" idx="5"/>
          </p:nvPr>
        </p:nvSpPr>
        <p:spPr bwMode="auto">
          <a:xfrm>
            <a:off x="3962400" y="8869363"/>
            <a:ext cx="3048000" cy="274637"/>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spAutoFit/>
          </a:bodyPr>
          <a:lstStyle>
            <a:lvl1pPr algn="r" eaLnBrk="0" hangingPunct="0">
              <a:defRPr sz="1200" b="1">
                <a:cs typeface="+mn-cs"/>
              </a:defRPr>
            </a:lvl1pPr>
          </a:lstStyle>
          <a:p>
            <a:pPr>
              <a:defRPr/>
            </a:pPr>
            <a:fld id="{1B7BBA4E-EEAE-41CA-A90F-FAC7A00BEED3}" type="slidenum">
              <a:rPr lang="en-US"/>
              <a:pPr>
                <a:defRPr/>
              </a:pPr>
              <a:t>‹#›</a:t>
            </a:fld>
            <a:endParaRPr lang="en-US" dirty="0"/>
          </a:p>
        </p:txBody>
      </p:sp>
    </p:spTree>
    <p:extLst>
      <p:ext uri="{BB962C8B-B14F-4D97-AF65-F5344CB8AC3E}">
        <p14:creationId xmlns:p14="http://schemas.microsoft.com/office/powerpoint/2010/main" val="6790326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079"/>
          <p:cNvSpPr>
            <a:spLocks noGrp="1" noChangeArrowheads="1"/>
          </p:cNvSpPr>
          <p:nvPr>
            <p:ph type="sldNum" sz="quarter" idx="5"/>
          </p:nvPr>
        </p:nvSpPr>
        <p:spPr>
          <a:ln w="9525"/>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648CB0F1-DED7-436A-A25E-16742E89ED23}" type="slidenum">
              <a:rPr lang="en-US" smtClean="0"/>
              <a:pPr>
                <a:defRPr/>
              </a:pPr>
              <a:t>1</a:t>
            </a:fld>
            <a:endParaRPr lang="en-US"/>
          </a:p>
        </p:txBody>
      </p:sp>
      <p:sp>
        <p:nvSpPr>
          <p:cNvPr id="46083" name="Rectangle 2"/>
          <p:cNvSpPr>
            <a:spLocks noGrp="1" noRot="1" noChangeAspect="1" noChangeArrowheads="1" noTextEdit="1"/>
          </p:cNvSpPr>
          <p:nvPr>
            <p:ph type="sldImg"/>
          </p:nvPr>
        </p:nvSpPr>
        <p:spPr>
          <a:xfrm>
            <a:off x="1181100" y="685800"/>
            <a:ext cx="4572000" cy="3429000"/>
          </a:xfrm>
          <a:ln/>
        </p:spPr>
      </p:sp>
      <p:sp>
        <p:nvSpPr>
          <p:cNvPr id="46084" name="Rectangle 3"/>
          <p:cNvSpPr>
            <a:spLocks noGrp="1" noChangeArrowheads="1"/>
          </p:cNvSpPr>
          <p:nvPr>
            <p:ph type="body" idx="1"/>
          </p:nvPr>
        </p:nvSpPr>
        <p:spPr>
          <a:xfrm>
            <a:off x="914400" y="4343400"/>
            <a:ext cx="5105400" cy="857250"/>
          </a:xfrm>
          <a:noFill/>
          <a:ln w="9525"/>
        </p:spPr>
        <p:txBody>
          <a:bodyPr/>
          <a:lstStyle/>
          <a:p>
            <a:endParaRPr lang="en-US" b="1" dirty="0"/>
          </a:p>
        </p:txBody>
      </p:sp>
    </p:spTree>
    <p:extLst>
      <p:ext uri="{BB962C8B-B14F-4D97-AF65-F5344CB8AC3E}">
        <p14:creationId xmlns:p14="http://schemas.microsoft.com/office/powerpoint/2010/main" val="3446038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079"/>
          <p:cNvSpPr>
            <a:spLocks noGrp="1" noChangeArrowheads="1"/>
          </p:cNvSpPr>
          <p:nvPr>
            <p:ph type="sldNum" sz="quarter" idx="5"/>
          </p:nvPr>
        </p:nvSpPr>
        <p:spPr>
          <a:ln w="9525"/>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368C45BA-3180-4719-84E6-8BCC8908DA55}" type="slidenum">
              <a:rPr lang="en-US" smtClean="0"/>
              <a:pPr>
                <a:defRPr/>
              </a:pPr>
              <a:t>3</a:t>
            </a:fld>
            <a:endParaRPr lang="en-US"/>
          </a:p>
        </p:txBody>
      </p:sp>
      <p:sp>
        <p:nvSpPr>
          <p:cNvPr id="50179" name="Rectangle 2"/>
          <p:cNvSpPr>
            <a:spLocks noGrp="1" noRot="1" noChangeAspect="1" noChangeArrowheads="1" noTextEdit="1"/>
          </p:cNvSpPr>
          <p:nvPr>
            <p:ph type="sldImg"/>
          </p:nvPr>
        </p:nvSpPr>
        <p:spPr>
          <a:xfrm>
            <a:off x="1181100" y="685800"/>
            <a:ext cx="4572000" cy="3429000"/>
          </a:xfrm>
          <a:ln/>
        </p:spPr>
      </p:sp>
      <p:sp>
        <p:nvSpPr>
          <p:cNvPr id="50180" name="Rectangle 3"/>
          <p:cNvSpPr>
            <a:spLocks noGrp="1" noChangeArrowheads="1"/>
          </p:cNvSpPr>
          <p:nvPr>
            <p:ph type="body" idx="1"/>
          </p:nvPr>
        </p:nvSpPr>
        <p:spPr>
          <a:xfrm>
            <a:off x="1066800" y="4343400"/>
            <a:ext cx="5105400" cy="304800"/>
          </a:xfrm>
          <a:noFill/>
          <a:ln w="9525"/>
        </p:spPr>
        <p:txBody>
          <a:bodyPr/>
          <a:lstStyle/>
          <a:p>
            <a:pPr>
              <a:buFontTx/>
              <a:buNone/>
            </a:pPr>
            <a:endParaRPr lang="en-US" sz="1400" b="1" dirty="0"/>
          </a:p>
        </p:txBody>
      </p:sp>
    </p:spTree>
    <p:extLst>
      <p:ext uri="{BB962C8B-B14F-4D97-AF65-F5344CB8AC3E}">
        <p14:creationId xmlns:p14="http://schemas.microsoft.com/office/powerpoint/2010/main" val="3843163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079"/>
          <p:cNvSpPr>
            <a:spLocks noGrp="1" noChangeArrowheads="1"/>
          </p:cNvSpPr>
          <p:nvPr>
            <p:ph type="sldNum" sz="quarter" idx="5"/>
          </p:nvPr>
        </p:nvSpPr>
        <p:spPr>
          <a:ln w="9525"/>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16EB783E-3EC9-46A4-86AE-8BF43D992B9E}" type="slidenum">
              <a:rPr lang="en-US" smtClean="0"/>
              <a:pPr>
                <a:defRPr/>
              </a:pPr>
              <a:t>14</a:t>
            </a:fld>
            <a:endParaRPr lang="en-US"/>
          </a:p>
        </p:txBody>
      </p:sp>
      <p:sp>
        <p:nvSpPr>
          <p:cNvPr id="64515" name="Rectangle 2"/>
          <p:cNvSpPr>
            <a:spLocks noGrp="1" noRot="1" noChangeAspect="1" noChangeArrowheads="1" noTextEdit="1"/>
          </p:cNvSpPr>
          <p:nvPr>
            <p:ph type="sldImg"/>
          </p:nvPr>
        </p:nvSpPr>
        <p:spPr>
          <a:xfrm>
            <a:off x="1181100" y="685800"/>
            <a:ext cx="4572000" cy="3429000"/>
          </a:xfrm>
          <a:ln/>
        </p:spPr>
      </p:sp>
      <p:sp>
        <p:nvSpPr>
          <p:cNvPr id="64516" name="Rectangle 3"/>
          <p:cNvSpPr>
            <a:spLocks noGrp="1" noChangeArrowheads="1"/>
          </p:cNvSpPr>
          <p:nvPr>
            <p:ph type="body" idx="1"/>
          </p:nvPr>
        </p:nvSpPr>
        <p:spPr>
          <a:xfrm>
            <a:off x="914400" y="4343400"/>
            <a:ext cx="5105400" cy="274638"/>
          </a:xfrm>
          <a:noFill/>
          <a:ln w="9525"/>
        </p:spPr>
        <p:txBody>
          <a:bodyPr/>
          <a:lstStyle/>
          <a:p>
            <a:pPr>
              <a:buFontTx/>
              <a:buChar char="•"/>
            </a:pPr>
            <a:endParaRPr lang="en-US" dirty="0"/>
          </a:p>
        </p:txBody>
      </p:sp>
    </p:spTree>
    <p:extLst>
      <p:ext uri="{BB962C8B-B14F-4D97-AF65-F5344CB8AC3E}">
        <p14:creationId xmlns:p14="http://schemas.microsoft.com/office/powerpoint/2010/main" val="262889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079"/>
          <p:cNvSpPr>
            <a:spLocks noGrp="1" noChangeArrowheads="1"/>
          </p:cNvSpPr>
          <p:nvPr>
            <p:ph type="sldNum" sz="quarter" idx="5"/>
          </p:nvPr>
        </p:nvSpPr>
        <p:spPr>
          <a:ln w="9525"/>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993D651B-FBDF-45A7-B04B-68A1A907E552}" type="slidenum">
              <a:rPr lang="en-US" smtClean="0"/>
              <a:pPr>
                <a:defRPr/>
              </a:pPr>
              <a:t>15</a:t>
            </a:fld>
            <a:endParaRPr lang="en-US"/>
          </a:p>
        </p:txBody>
      </p:sp>
      <p:sp>
        <p:nvSpPr>
          <p:cNvPr id="52227" name="Text Box 2"/>
          <p:cNvSpPr txBox="1">
            <a:spLocks noChangeArrowheads="1"/>
          </p:cNvSpPr>
          <p:nvPr/>
        </p:nvSpPr>
        <p:spPr bwMode="auto">
          <a:xfrm>
            <a:off x="3032125" y="4403725"/>
            <a:ext cx="184150" cy="336550"/>
          </a:xfrm>
          <a:prstGeom prst="rect">
            <a:avLst/>
          </a:prstGeom>
          <a:noFill/>
          <a:ln w="12700">
            <a:noFill/>
            <a:miter lim="800000"/>
            <a:headEnd/>
            <a:tailEnd/>
          </a:ln>
        </p:spPr>
        <p:txBody>
          <a:bodyPr wrap="none">
            <a:spAutoFit/>
          </a:bodyPr>
          <a:lstStyle/>
          <a:p>
            <a:pPr algn="ctr" eaLnBrk="0" hangingPunct="0"/>
            <a:endParaRPr lang="en-US" sz="1600" b="1"/>
          </a:p>
        </p:txBody>
      </p:sp>
      <p:sp>
        <p:nvSpPr>
          <p:cNvPr id="52228" name="Rectangle 3"/>
          <p:cNvSpPr>
            <a:spLocks noGrp="1" noRot="1" noChangeAspect="1" noChangeArrowheads="1" noTextEdit="1"/>
          </p:cNvSpPr>
          <p:nvPr>
            <p:ph type="sldImg"/>
          </p:nvPr>
        </p:nvSpPr>
        <p:spPr>
          <a:xfrm>
            <a:off x="1181100" y="685800"/>
            <a:ext cx="4572000" cy="3429000"/>
          </a:xfrm>
          <a:ln/>
        </p:spPr>
      </p:sp>
      <p:sp>
        <p:nvSpPr>
          <p:cNvPr id="52229" name="Rectangle 4"/>
          <p:cNvSpPr>
            <a:spLocks noGrp="1" noChangeArrowheads="1"/>
          </p:cNvSpPr>
          <p:nvPr>
            <p:ph type="body" idx="1"/>
          </p:nvPr>
        </p:nvSpPr>
        <p:spPr>
          <a:xfrm>
            <a:off x="623888" y="4343400"/>
            <a:ext cx="5661025" cy="4284663"/>
          </a:xfrm>
          <a:noFill/>
          <a:ln w="9525"/>
        </p:spPr>
        <p:txBody>
          <a:bodyPr/>
          <a:lstStyle/>
          <a:p>
            <a:pPr>
              <a:buFontTx/>
              <a:buNone/>
            </a:pPr>
            <a:endParaRPr lang="en-US" b="1" dirty="0"/>
          </a:p>
        </p:txBody>
      </p:sp>
    </p:spTree>
    <p:extLst>
      <p:ext uri="{BB962C8B-B14F-4D97-AF65-F5344CB8AC3E}">
        <p14:creationId xmlns:p14="http://schemas.microsoft.com/office/powerpoint/2010/main" val="2526690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079"/>
          <p:cNvSpPr>
            <a:spLocks noGrp="1" noChangeArrowheads="1"/>
          </p:cNvSpPr>
          <p:nvPr>
            <p:ph type="sldNum" sz="quarter" idx="5"/>
          </p:nvPr>
        </p:nvSpPr>
        <p:spPr>
          <a:ln w="9525"/>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DA290660-0C83-4217-847C-6F9D2EBB41AF}" type="slidenum">
              <a:rPr lang="en-US" smtClean="0"/>
              <a:pPr>
                <a:defRPr/>
              </a:pPr>
              <a:t>20</a:t>
            </a:fld>
            <a:endParaRPr lang="en-US"/>
          </a:p>
        </p:txBody>
      </p:sp>
      <p:sp>
        <p:nvSpPr>
          <p:cNvPr id="75779" name="Rectangle 2"/>
          <p:cNvSpPr>
            <a:spLocks noGrp="1" noRot="1" noChangeAspect="1" noChangeArrowheads="1" noTextEdit="1"/>
          </p:cNvSpPr>
          <p:nvPr>
            <p:ph type="sldImg"/>
          </p:nvPr>
        </p:nvSpPr>
        <p:spPr>
          <a:xfrm>
            <a:off x="1181100" y="685800"/>
            <a:ext cx="4572000" cy="3429000"/>
          </a:xfrm>
          <a:ln/>
        </p:spPr>
      </p:sp>
      <p:sp>
        <p:nvSpPr>
          <p:cNvPr id="75780" name="Rectangle 3"/>
          <p:cNvSpPr>
            <a:spLocks noGrp="1" noChangeArrowheads="1"/>
          </p:cNvSpPr>
          <p:nvPr>
            <p:ph type="body" idx="1"/>
          </p:nvPr>
        </p:nvSpPr>
        <p:spPr>
          <a:xfrm>
            <a:off x="914400" y="4343400"/>
            <a:ext cx="5105400" cy="304800"/>
          </a:xfrm>
          <a:noFill/>
          <a:ln w="9525"/>
        </p:spPr>
        <p:txBody>
          <a:bodyPr/>
          <a:lstStyle/>
          <a:p>
            <a:endParaRPr lang="en-US" sz="1400" b="1" dirty="0"/>
          </a:p>
        </p:txBody>
      </p:sp>
    </p:spTree>
    <p:extLst>
      <p:ext uri="{BB962C8B-B14F-4D97-AF65-F5344CB8AC3E}">
        <p14:creationId xmlns:p14="http://schemas.microsoft.com/office/powerpoint/2010/main" val="2652189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3928" y="775759"/>
            <a:ext cx="7772400" cy="804687"/>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750705"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pic>
        <p:nvPicPr>
          <p:cNvPr id="20" name="Picture 19"/>
          <p:cNvPicPr>
            <a:picLocks noChangeAspect="1"/>
          </p:cNvPicPr>
          <p:nvPr userDrawn="1"/>
        </p:nvPicPr>
        <p:blipFill>
          <a:blip r:embed="rId2"/>
          <a:stretch>
            <a:fillRect/>
          </a:stretch>
        </p:blipFill>
        <p:spPr>
          <a:xfrm>
            <a:off x="8454468" y="5518297"/>
            <a:ext cx="572240" cy="74452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129312" y="-19050"/>
            <a:ext cx="1406735" cy="1285842"/>
            <a:chOff x="2765438" y="606157"/>
            <a:chExt cx="5730461" cy="5295267"/>
          </a:xfrm>
        </p:grpSpPr>
        <p:sp>
          <p:nvSpPr>
            <p:cNvPr id="18" name="Rectangle 17"/>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32" name="Group 31"/>
            <p:cNvGrpSpPr/>
            <p:nvPr/>
          </p:nvGrpSpPr>
          <p:grpSpPr>
            <a:xfrm>
              <a:off x="2765438" y="877493"/>
              <a:ext cx="5730461" cy="5023931"/>
              <a:chOff x="5140338" y="813993"/>
              <a:chExt cx="5730461" cy="5023931"/>
            </a:xfrm>
          </p:grpSpPr>
          <p:grpSp>
            <p:nvGrpSpPr>
              <p:cNvPr id="34" name="Group 33"/>
              <p:cNvGrpSpPr/>
              <p:nvPr/>
            </p:nvGrpSpPr>
            <p:grpSpPr>
              <a:xfrm>
                <a:off x="5904087" y="855022"/>
                <a:ext cx="4966712" cy="4982902"/>
                <a:chOff x="5904087" y="855022"/>
                <a:chExt cx="4966712" cy="4982902"/>
              </a:xfrm>
            </p:grpSpPr>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37" name="Donut 36"/>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8" name="Donut 37"/>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9" name="Rectangle 38"/>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40" name="Rectangle 39"/>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42" name="Rectangle 41"/>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5" name="Rectangle 34"/>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3" name="Rectangle 32"/>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129312" y="-19050"/>
            <a:ext cx="1406735" cy="1285842"/>
            <a:chOff x="2765438" y="606157"/>
            <a:chExt cx="5730461" cy="5295267"/>
          </a:xfrm>
        </p:grpSpPr>
        <p:sp>
          <p:nvSpPr>
            <p:cNvPr id="18" name="Rectangle 17"/>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32" name="Group 31"/>
            <p:cNvGrpSpPr/>
            <p:nvPr/>
          </p:nvGrpSpPr>
          <p:grpSpPr>
            <a:xfrm>
              <a:off x="2765438" y="877493"/>
              <a:ext cx="5730461" cy="5023931"/>
              <a:chOff x="5140338" y="813993"/>
              <a:chExt cx="5730461" cy="5023931"/>
            </a:xfrm>
          </p:grpSpPr>
          <p:grpSp>
            <p:nvGrpSpPr>
              <p:cNvPr id="34" name="Group 33"/>
              <p:cNvGrpSpPr/>
              <p:nvPr/>
            </p:nvGrpSpPr>
            <p:grpSpPr>
              <a:xfrm>
                <a:off x="5904087" y="855022"/>
                <a:ext cx="4966712" cy="4982902"/>
                <a:chOff x="5904087" y="855022"/>
                <a:chExt cx="4966712" cy="4982902"/>
              </a:xfrm>
            </p:grpSpPr>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37" name="Donut 36"/>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8" name="Donut 37"/>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9" name="Rectangle 38"/>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40" name="Rectangle 39"/>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42" name="Rectangle 41"/>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5" name="Rectangle 34"/>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3" name="Rectangle 32"/>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6757" y="767644"/>
            <a:ext cx="7778044" cy="830616"/>
          </a:xfrm>
          <a:prstGeom prst="rect">
            <a:avLst/>
          </a:prstGeom>
        </p:spPr>
        <p:txBody>
          <a:bodyPr anchor="ctr"/>
          <a:lstStyle>
            <a:lvl1pPr>
              <a:defRPr sz="3600"/>
            </a:lvl1pPr>
          </a:lstStyle>
          <a:p>
            <a:r>
              <a:rPr lang="en-US" dirty="0"/>
              <a:t>Click to edit Master title style</a:t>
            </a:r>
          </a:p>
        </p:txBody>
      </p:sp>
      <p:sp>
        <p:nvSpPr>
          <p:cNvPr id="3" name="Content Placeholder 2"/>
          <p:cNvSpPr>
            <a:spLocks noGrp="1"/>
          </p:cNvSpPr>
          <p:nvPr>
            <p:ph idx="1"/>
          </p:nvPr>
        </p:nvSpPr>
        <p:spPr>
          <a:xfrm>
            <a:off x="118533" y="1701801"/>
            <a:ext cx="7840134" cy="431517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7" name="Group 16"/>
          <p:cNvGrpSpPr/>
          <p:nvPr userDrawn="1"/>
        </p:nvGrpSpPr>
        <p:grpSpPr>
          <a:xfrm>
            <a:off x="-129312" y="-19050"/>
            <a:ext cx="1406735" cy="1285842"/>
            <a:chOff x="2765438" y="606157"/>
            <a:chExt cx="5730461" cy="5295267"/>
          </a:xfrm>
        </p:grpSpPr>
        <p:sp>
          <p:nvSpPr>
            <p:cNvPr id="18" name="Rectangle 17"/>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32" name="Group 31"/>
            <p:cNvGrpSpPr/>
            <p:nvPr/>
          </p:nvGrpSpPr>
          <p:grpSpPr>
            <a:xfrm>
              <a:off x="2765438" y="877493"/>
              <a:ext cx="5730461" cy="5023931"/>
              <a:chOff x="5140338" y="813993"/>
              <a:chExt cx="5730461" cy="5023931"/>
            </a:xfrm>
          </p:grpSpPr>
          <p:grpSp>
            <p:nvGrpSpPr>
              <p:cNvPr id="34" name="Group 33"/>
              <p:cNvGrpSpPr/>
              <p:nvPr/>
            </p:nvGrpSpPr>
            <p:grpSpPr>
              <a:xfrm>
                <a:off x="5904087" y="855022"/>
                <a:ext cx="4966712" cy="4982902"/>
                <a:chOff x="5904087" y="855022"/>
                <a:chExt cx="4966712" cy="4982902"/>
              </a:xfrm>
            </p:grpSpPr>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37" name="Donut 36"/>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8" name="Donut 37"/>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9" name="Rectangle 38"/>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40" name="Rectangle 39"/>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42" name="Rectangle 41"/>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5" name="Rectangle 34"/>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3" name="Rectangle 32"/>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32011C3-FBC4-4884-829C-0F6AA2B64051}"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2797922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2011C3-FBC4-4884-829C-0F6AA2B64051}"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181478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2011C3-FBC4-4884-829C-0F6AA2B64051}"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39695094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32011C3-FBC4-4884-829C-0F6AA2B64051}" type="datetimeFigureOut">
              <a:rPr lang="en-US" smtClean="0"/>
              <a:t>11/14/2023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27309565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32011C3-FBC4-4884-829C-0F6AA2B64051}" type="datetimeFigureOut">
              <a:rPr lang="en-US" smtClean="0"/>
              <a:t>11/14/2023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4124308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32011C3-FBC4-4884-829C-0F6AA2B64051}" type="datetimeFigureOut">
              <a:rPr lang="en-US" smtClean="0"/>
              <a:t>11/14/2023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25122436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2011C3-FBC4-4884-829C-0F6AA2B64051}" type="datetimeFigureOut">
              <a:rPr lang="en-US" smtClean="0"/>
              <a:t>11/14/2023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2261192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7" name="Group 16"/>
          <p:cNvGrpSpPr/>
          <p:nvPr userDrawn="1"/>
        </p:nvGrpSpPr>
        <p:grpSpPr>
          <a:xfrm>
            <a:off x="-129312" y="-19050"/>
            <a:ext cx="1406735" cy="1285842"/>
            <a:chOff x="2765438" y="606157"/>
            <a:chExt cx="5730461" cy="5295267"/>
          </a:xfrm>
        </p:grpSpPr>
        <p:sp>
          <p:nvSpPr>
            <p:cNvPr id="18" name="Rectangle 17"/>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19" name="Group 18"/>
            <p:cNvGrpSpPr/>
            <p:nvPr/>
          </p:nvGrpSpPr>
          <p:grpSpPr>
            <a:xfrm>
              <a:off x="2765438" y="877493"/>
              <a:ext cx="5730461" cy="5023931"/>
              <a:chOff x="5140338" y="813993"/>
              <a:chExt cx="5730461" cy="5023931"/>
            </a:xfrm>
          </p:grpSpPr>
          <p:grpSp>
            <p:nvGrpSpPr>
              <p:cNvPr id="21" name="Group 20"/>
              <p:cNvGrpSpPr/>
              <p:nvPr/>
            </p:nvGrpSpPr>
            <p:grpSpPr>
              <a:xfrm>
                <a:off x="5904087" y="855022"/>
                <a:ext cx="4966712" cy="4982902"/>
                <a:chOff x="5904087" y="855022"/>
                <a:chExt cx="4966712" cy="4982902"/>
              </a:xfrm>
            </p:grpSpPr>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24" name="Donut 23"/>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25" name="Donut 24"/>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26" name="Rectangle 25"/>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27" name="Rectangle 26"/>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29" name="Rectangle 28"/>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22" name="Rectangle 21"/>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20" name="Rectangle 19"/>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2011C3-FBC4-4884-829C-0F6AA2B64051}" type="datetimeFigureOut">
              <a:rPr lang="en-US" smtClean="0"/>
              <a:t>11/14/2023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35622289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2011C3-FBC4-4884-829C-0F6AA2B64051}" type="datetimeFigureOut">
              <a:rPr lang="en-US" smtClean="0"/>
              <a:t>11/14/2023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14467009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2011C3-FBC4-4884-829C-0F6AA2B64051}"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6767617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2011C3-FBC4-4884-829C-0F6AA2B64051}"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02446A-CDCE-4868-8199-F40E3BE606CE}" type="slidenum">
              <a:rPr lang="en-US" smtClean="0"/>
              <a:t>‹#›</a:t>
            </a:fld>
            <a:endParaRPr lang="en-US"/>
          </a:p>
        </p:txBody>
      </p:sp>
    </p:spTree>
    <p:extLst>
      <p:ext uri="{BB962C8B-B14F-4D97-AF65-F5344CB8AC3E}">
        <p14:creationId xmlns:p14="http://schemas.microsoft.com/office/powerpoint/2010/main" val="388444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grpSp>
        <p:nvGrpSpPr>
          <p:cNvPr id="4" name="Group 3"/>
          <p:cNvGrpSpPr/>
          <p:nvPr userDrawn="1"/>
        </p:nvGrpSpPr>
        <p:grpSpPr>
          <a:xfrm>
            <a:off x="-129312" y="-19050"/>
            <a:ext cx="1406735" cy="1285842"/>
            <a:chOff x="2765438" y="606157"/>
            <a:chExt cx="5730461" cy="5295267"/>
          </a:xfrm>
        </p:grpSpPr>
        <p:sp>
          <p:nvSpPr>
            <p:cNvPr id="5" name="Rectangle 4"/>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6" name="Group 5"/>
            <p:cNvGrpSpPr/>
            <p:nvPr/>
          </p:nvGrpSpPr>
          <p:grpSpPr>
            <a:xfrm>
              <a:off x="2765438" y="877493"/>
              <a:ext cx="5730461" cy="5023931"/>
              <a:chOff x="5140338" y="813993"/>
              <a:chExt cx="5730461" cy="5023931"/>
            </a:xfrm>
          </p:grpSpPr>
          <p:grpSp>
            <p:nvGrpSpPr>
              <p:cNvPr id="8" name="Group 7"/>
              <p:cNvGrpSpPr/>
              <p:nvPr/>
            </p:nvGrpSpPr>
            <p:grpSpPr>
              <a:xfrm>
                <a:off x="5904087" y="855022"/>
                <a:ext cx="4966712" cy="4982902"/>
                <a:chOff x="5904087" y="855022"/>
                <a:chExt cx="4966712" cy="4982902"/>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11" name="Donut 10"/>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12" name="Donut 11"/>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13" name="Rectangle 12"/>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14" name="Rectangle 13"/>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16" name="Rectangle 15"/>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9" name="Rectangle 8"/>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7" name="Rectangle 6"/>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1109" y="1682046"/>
            <a:ext cx="3956759" cy="434622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233333" y="1679225"/>
            <a:ext cx="3702761" cy="436033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p:nvPr>
        </p:nvSpPr>
        <p:spPr>
          <a:xfrm>
            <a:off x="146757" y="767644"/>
            <a:ext cx="7778044" cy="830616"/>
          </a:xfrm>
          <a:prstGeom prst="rect">
            <a:avLst/>
          </a:prstGeom>
        </p:spPr>
        <p:txBody>
          <a:bodyPr anchor="ctr"/>
          <a:lstStyle>
            <a:lvl1pPr>
              <a:defRPr sz="3600"/>
            </a:lvl1pPr>
          </a:lstStyle>
          <a:p>
            <a:r>
              <a:rPr lang="en-US" dirty="0"/>
              <a:t>Click to edit Master title style</a:t>
            </a:r>
          </a:p>
        </p:txBody>
      </p:sp>
      <p:grpSp>
        <p:nvGrpSpPr>
          <p:cNvPr id="18" name="Group 17"/>
          <p:cNvGrpSpPr/>
          <p:nvPr userDrawn="1"/>
        </p:nvGrpSpPr>
        <p:grpSpPr>
          <a:xfrm>
            <a:off x="-129312" y="-19050"/>
            <a:ext cx="1406735" cy="1285842"/>
            <a:chOff x="2765438" y="606157"/>
            <a:chExt cx="5730461" cy="5295267"/>
          </a:xfrm>
        </p:grpSpPr>
        <p:sp>
          <p:nvSpPr>
            <p:cNvPr id="19" name="Rectangle 18"/>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20" name="Group 19"/>
            <p:cNvGrpSpPr/>
            <p:nvPr/>
          </p:nvGrpSpPr>
          <p:grpSpPr>
            <a:xfrm>
              <a:off x="2765438" y="877493"/>
              <a:ext cx="5730461" cy="5023931"/>
              <a:chOff x="5140338" y="813993"/>
              <a:chExt cx="5730461" cy="5023931"/>
            </a:xfrm>
          </p:grpSpPr>
          <p:grpSp>
            <p:nvGrpSpPr>
              <p:cNvPr id="35" name="Group 34"/>
              <p:cNvGrpSpPr/>
              <p:nvPr/>
            </p:nvGrpSpPr>
            <p:grpSpPr>
              <a:xfrm>
                <a:off x="5904087" y="855022"/>
                <a:ext cx="4966712" cy="4982902"/>
                <a:chOff x="5904087" y="855022"/>
                <a:chExt cx="4966712" cy="4982902"/>
              </a:xfrm>
            </p:grpSpPr>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38" name="Donut 37"/>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9" name="Donut 38"/>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40" name="Rectangle 39"/>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41" name="Rectangle 40"/>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42" name="Picture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43" name="Rectangle 42"/>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6" name="Rectangle 35"/>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4" name="Rectangle 33"/>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1111" y="793928"/>
            <a:ext cx="7794978" cy="76394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2399" y="1749600"/>
            <a:ext cx="388902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3687" y="2517421"/>
            <a:ext cx="3877735" cy="346569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210756" y="1749602"/>
            <a:ext cx="37196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216048" y="2528711"/>
            <a:ext cx="3708753" cy="34544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0" name="Group 19"/>
          <p:cNvGrpSpPr/>
          <p:nvPr userDrawn="1"/>
        </p:nvGrpSpPr>
        <p:grpSpPr>
          <a:xfrm>
            <a:off x="-129312" y="-19050"/>
            <a:ext cx="1406735" cy="1285842"/>
            <a:chOff x="2765438" y="606157"/>
            <a:chExt cx="5730461" cy="5295267"/>
          </a:xfrm>
        </p:grpSpPr>
        <p:sp>
          <p:nvSpPr>
            <p:cNvPr id="21" name="Rectangle 20"/>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35" name="Group 34"/>
            <p:cNvGrpSpPr/>
            <p:nvPr/>
          </p:nvGrpSpPr>
          <p:grpSpPr>
            <a:xfrm>
              <a:off x="2765438" y="877493"/>
              <a:ext cx="5730461" cy="5023931"/>
              <a:chOff x="5140338" y="813993"/>
              <a:chExt cx="5730461" cy="5023931"/>
            </a:xfrm>
          </p:grpSpPr>
          <p:grpSp>
            <p:nvGrpSpPr>
              <p:cNvPr id="37" name="Group 36"/>
              <p:cNvGrpSpPr/>
              <p:nvPr/>
            </p:nvGrpSpPr>
            <p:grpSpPr>
              <a:xfrm>
                <a:off x="5904087" y="855022"/>
                <a:ext cx="4966712" cy="4982902"/>
                <a:chOff x="5904087" y="855022"/>
                <a:chExt cx="4966712" cy="4982902"/>
              </a:xfrm>
            </p:grpSpPr>
            <p:pic>
              <p:nvPicPr>
                <p:cNvPr id="39" name="Pictur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40" name="Donut 39"/>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41" name="Donut 40"/>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42" name="Rectangle 41"/>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43" name="Rectangle 42"/>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44" name="Picture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45" name="Rectangle 44"/>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8" name="Rectangle 37"/>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6" name="Rectangle 35"/>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p:nvPr>
        </p:nvSpPr>
        <p:spPr>
          <a:xfrm>
            <a:off x="427130" y="816927"/>
            <a:ext cx="7778044" cy="830616"/>
          </a:xfrm>
          <a:prstGeom prst="rect">
            <a:avLst/>
          </a:prstGeom>
        </p:spPr>
        <p:txBody>
          <a:bodyPr anchor="ctr"/>
          <a:lstStyle>
            <a:lvl1pPr>
              <a:defRPr sz="3600"/>
            </a:lvl1pPr>
          </a:lstStyle>
          <a:p>
            <a:r>
              <a:rPr lang="en-US" dirty="0"/>
              <a:t>Click to edit Master title style</a:t>
            </a:r>
          </a:p>
        </p:txBody>
      </p:sp>
      <p:grpSp>
        <p:nvGrpSpPr>
          <p:cNvPr id="19" name="Group 18"/>
          <p:cNvGrpSpPr/>
          <p:nvPr userDrawn="1"/>
        </p:nvGrpSpPr>
        <p:grpSpPr>
          <a:xfrm>
            <a:off x="-129312" y="-19050"/>
            <a:ext cx="1406735" cy="1285842"/>
            <a:chOff x="2765438" y="606157"/>
            <a:chExt cx="5730461" cy="5295267"/>
          </a:xfrm>
        </p:grpSpPr>
        <p:sp>
          <p:nvSpPr>
            <p:cNvPr id="20" name="Rectangle 19"/>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21" name="Group 20"/>
            <p:cNvGrpSpPr/>
            <p:nvPr/>
          </p:nvGrpSpPr>
          <p:grpSpPr>
            <a:xfrm>
              <a:off x="2765438" y="877493"/>
              <a:ext cx="5730461" cy="5023931"/>
              <a:chOff x="5140338" y="813993"/>
              <a:chExt cx="5730461" cy="5023931"/>
            </a:xfrm>
          </p:grpSpPr>
          <p:grpSp>
            <p:nvGrpSpPr>
              <p:cNvPr id="23" name="Group 22"/>
              <p:cNvGrpSpPr/>
              <p:nvPr/>
            </p:nvGrpSpPr>
            <p:grpSpPr>
              <a:xfrm>
                <a:off x="5904087" y="855022"/>
                <a:ext cx="4966712" cy="4982902"/>
                <a:chOff x="5904087" y="855022"/>
                <a:chExt cx="4966712" cy="4982902"/>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26" name="Donut 25"/>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27" name="Donut 26"/>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28" name="Rectangle 27"/>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29" name="Rectangle 28"/>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31" name="Rectangle 30"/>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24" name="Rectangle 23"/>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22" name="Rectangle 21"/>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146757" y="767644"/>
            <a:ext cx="7778044" cy="830616"/>
          </a:xfrm>
          <a:prstGeom prst="rect">
            <a:avLst/>
          </a:prstGeom>
        </p:spPr>
        <p:txBody>
          <a:bodyPr anchor="ctr"/>
          <a:lstStyle>
            <a:lvl1pPr>
              <a:defRPr sz="3600"/>
            </a:lvl1pPr>
          </a:lstStyle>
          <a:p>
            <a:r>
              <a:rPr lang="en-US" dirty="0"/>
              <a:t>Click to edit Master title style</a:t>
            </a:r>
          </a:p>
        </p:txBody>
      </p:sp>
      <p:grpSp>
        <p:nvGrpSpPr>
          <p:cNvPr id="16" name="Group 15"/>
          <p:cNvGrpSpPr/>
          <p:nvPr userDrawn="1"/>
        </p:nvGrpSpPr>
        <p:grpSpPr>
          <a:xfrm>
            <a:off x="-129312" y="-19050"/>
            <a:ext cx="1406735" cy="1285842"/>
            <a:chOff x="2765438" y="606157"/>
            <a:chExt cx="5730461" cy="5295267"/>
          </a:xfrm>
        </p:grpSpPr>
        <p:sp>
          <p:nvSpPr>
            <p:cNvPr id="17" name="Rectangle 16"/>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31" name="Group 30"/>
            <p:cNvGrpSpPr/>
            <p:nvPr/>
          </p:nvGrpSpPr>
          <p:grpSpPr>
            <a:xfrm>
              <a:off x="2765438" y="877493"/>
              <a:ext cx="5730461" cy="5023931"/>
              <a:chOff x="5140338" y="813993"/>
              <a:chExt cx="5730461" cy="5023931"/>
            </a:xfrm>
          </p:grpSpPr>
          <p:grpSp>
            <p:nvGrpSpPr>
              <p:cNvPr id="33" name="Group 32"/>
              <p:cNvGrpSpPr/>
              <p:nvPr/>
            </p:nvGrpSpPr>
            <p:grpSpPr>
              <a:xfrm>
                <a:off x="5904087" y="855022"/>
                <a:ext cx="4966712" cy="4982902"/>
                <a:chOff x="5904087" y="855022"/>
                <a:chExt cx="4966712" cy="4982902"/>
              </a:xfrm>
            </p:grpSpPr>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36" name="Donut 35"/>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7" name="Donut 36"/>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8" name="Rectangle 37"/>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39" name="Rectangle 38"/>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40" name="Pictur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41" name="Rectangle 40"/>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4" name="Rectangle 33"/>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2" name="Rectangle 31"/>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18" name="Group 17"/>
          <p:cNvGrpSpPr/>
          <p:nvPr userDrawn="1"/>
        </p:nvGrpSpPr>
        <p:grpSpPr>
          <a:xfrm>
            <a:off x="-129312" y="-19050"/>
            <a:ext cx="1406735" cy="1285842"/>
            <a:chOff x="2765438" y="606157"/>
            <a:chExt cx="5730461" cy="5295267"/>
          </a:xfrm>
        </p:grpSpPr>
        <p:sp>
          <p:nvSpPr>
            <p:cNvPr id="19" name="Rectangle 18"/>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33" name="Group 32"/>
            <p:cNvGrpSpPr/>
            <p:nvPr/>
          </p:nvGrpSpPr>
          <p:grpSpPr>
            <a:xfrm>
              <a:off x="2765438" y="877493"/>
              <a:ext cx="5730461" cy="5023931"/>
              <a:chOff x="5140338" y="813993"/>
              <a:chExt cx="5730461" cy="5023931"/>
            </a:xfrm>
          </p:grpSpPr>
          <p:grpSp>
            <p:nvGrpSpPr>
              <p:cNvPr id="35" name="Group 34"/>
              <p:cNvGrpSpPr/>
              <p:nvPr/>
            </p:nvGrpSpPr>
            <p:grpSpPr>
              <a:xfrm>
                <a:off x="5904087" y="855022"/>
                <a:ext cx="4966712" cy="4982902"/>
                <a:chOff x="5904087" y="855022"/>
                <a:chExt cx="4966712" cy="4982902"/>
              </a:xfrm>
            </p:grpSpPr>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38" name="Donut 37"/>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39" name="Donut 38"/>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40" name="Rectangle 39"/>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41" name="Rectangle 40"/>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42" name="Picture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43" name="Rectangle 42"/>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6" name="Rectangle 35"/>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34" name="Rectangle 33"/>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44" name="Group 43"/>
          <p:cNvGrpSpPr/>
          <p:nvPr userDrawn="1"/>
        </p:nvGrpSpPr>
        <p:grpSpPr>
          <a:xfrm>
            <a:off x="-129312" y="-19050"/>
            <a:ext cx="1406735" cy="1285842"/>
            <a:chOff x="2765438" y="606157"/>
            <a:chExt cx="5730461" cy="5295267"/>
          </a:xfrm>
        </p:grpSpPr>
        <p:sp>
          <p:nvSpPr>
            <p:cNvPr id="45" name="Rectangle 44"/>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46" name="Group 45"/>
            <p:cNvGrpSpPr/>
            <p:nvPr/>
          </p:nvGrpSpPr>
          <p:grpSpPr>
            <a:xfrm>
              <a:off x="2765438" y="877493"/>
              <a:ext cx="5730461" cy="5023931"/>
              <a:chOff x="5140338" y="813993"/>
              <a:chExt cx="5730461" cy="5023931"/>
            </a:xfrm>
          </p:grpSpPr>
          <p:grpSp>
            <p:nvGrpSpPr>
              <p:cNvPr id="48" name="Group 47"/>
              <p:cNvGrpSpPr/>
              <p:nvPr/>
            </p:nvGrpSpPr>
            <p:grpSpPr>
              <a:xfrm>
                <a:off x="5904087" y="855022"/>
                <a:ext cx="4966712" cy="4982902"/>
                <a:chOff x="5904087" y="855022"/>
                <a:chExt cx="4966712" cy="4982902"/>
              </a:xfrm>
            </p:grpSpPr>
            <p:pic>
              <p:nvPicPr>
                <p:cNvPr id="50" name="Picture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9700" y="1727200"/>
                  <a:ext cx="3407755" cy="3270072"/>
                </a:xfrm>
                <a:prstGeom prst="rect">
                  <a:avLst/>
                </a:prstGeom>
              </p:spPr>
            </p:pic>
            <p:sp>
              <p:nvSpPr>
                <p:cNvPr id="51" name="Donut 50"/>
                <p:cNvSpPr/>
                <p:nvPr/>
              </p:nvSpPr>
              <p:spPr>
                <a:xfrm>
                  <a:off x="6519700" y="1477581"/>
                  <a:ext cx="3736303" cy="3724337"/>
                </a:xfrm>
                <a:prstGeom prst="donut">
                  <a:avLst>
                    <a:gd name="adj" fmla="val 8518"/>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52" name="Donut 51"/>
                <p:cNvSpPr/>
                <p:nvPr/>
              </p:nvSpPr>
              <p:spPr>
                <a:xfrm>
                  <a:off x="5904087" y="855022"/>
                  <a:ext cx="4966712" cy="4972758"/>
                </a:xfrm>
                <a:prstGeom prst="donut">
                  <a:avLst>
                    <a:gd name="adj" fmla="val 12437"/>
                  </a:avLst>
                </a:prstGeom>
                <a:solidFill>
                  <a:srgbClr val="B4A87C"/>
                </a:solidFill>
                <a:ln w="381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a:solidFill>
                      <a:schemeClr val="tx1"/>
                    </a:solidFill>
                  </a:endParaRPr>
                </a:p>
              </p:txBody>
            </p:sp>
            <p:sp>
              <p:nvSpPr>
                <p:cNvPr id="53" name="Rectangle 52"/>
                <p:cNvSpPr/>
                <p:nvPr/>
              </p:nvSpPr>
              <p:spPr>
                <a:xfrm rot="14070963">
                  <a:off x="6190656" y="1419959"/>
                  <a:ext cx="4569085" cy="4266845"/>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OFFICER</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54" name="Rectangle 53"/>
                <p:cNvSpPr/>
                <p:nvPr/>
              </p:nvSpPr>
              <p:spPr>
                <a:xfrm rot="19110016">
                  <a:off x="6197324" y="1297170"/>
                  <a:ext cx="4266824"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effectLst/>
                      <a:latin typeface="Andalus" panose="02020603050405020304" pitchFamily="18" charset="-78"/>
                      <a:cs typeface="Andalus" panose="02020603050405020304" pitchFamily="18" charset="-78"/>
                    </a:rPr>
                    <a:t>RECRUITING</a:t>
                  </a:r>
                  <a:r>
                    <a:rPr lang="en-US" sz="9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55" name="Picture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2635" y="1885985"/>
                  <a:ext cx="3004818" cy="3074246"/>
                </a:xfrm>
                <a:prstGeom prst="rect">
                  <a:avLst/>
                </a:prstGeom>
              </p:spPr>
            </p:pic>
            <p:sp>
              <p:nvSpPr>
                <p:cNvPr id="56" name="Rectangle 55"/>
                <p:cNvSpPr/>
                <p:nvPr/>
              </p:nvSpPr>
              <p:spPr>
                <a:xfrm rot="9577346">
                  <a:off x="6316746" y="1070528"/>
                  <a:ext cx="4525449" cy="4307988"/>
                </a:xfrm>
                <a:prstGeom prst="rect">
                  <a:avLst/>
                </a:prstGeom>
                <a:noFill/>
              </p:spPr>
              <p:txBody>
                <a:bodyPr wrap="none" lIns="91440" tIns="45720" rIns="91440" bIns="45720">
                  <a:prstTxWarp prst="textCircle">
                    <a:avLst>
                      <a:gd name="adj" fmla="val 14837744"/>
                    </a:avLst>
                  </a:prstTxWarp>
                  <a:spAutoFit/>
                </a:bodyPr>
                <a:lstStyle/>
                <a:p>
                  <a:pPr algn="ctr"/>
                  <a:r>
                    <a:rPr lang="en-US" sz="900" b="1" cap="none" spc="0" dirty="0">
                      <a:ln w="9525">
                        <a:noFill/>
                        <a:prstDash val="solid"/>
                      </a:ln>
                      <a:solidFill>
                        <a:schemeClr val="tx1"/>
                      </a:solidFill>
                      <a:effectLst/>
                      <a:latin typeface="Andalus" panose="02020603050405020304" pitchFamily="18" charset="-78"/>
                      <a:cs typeface="Andalus" panose="02020603050405020304" pitchFamily="18" charset="-78"/>
                    </a:rPr>
                    <a:t>WARRANT</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49" name="Rectangle 48"/>
              <p:cNvSpPr/>
              <p:nvPr/>
            </p:nvSpPr>
            <p:spPr>
              <a:xfrm rot="1900250">
                <a:off x="5140338" y="813993"/>
                <a:ext cx="5402509" cy="4307990"/>
              </a:xfrm>
              <a:prstGeom prst="rect">
                <a:avLst/>
              </a:prstGeom>
              <a:noFill/>
              <a:effectLst/>
            </p:spPr>
            <p:txBody>
              <a:bodyPr wrap="none" lIns="91440" tIns="45720" rIns="91440" bIns="45720">
                <a:prstTxWarp prst="textCircle">
                  <a:avLst>
                    <a:gd name="adj" fmla="val 14837744"/>
                  </a:avLst>
                </a:prstTxWarp>
                <a:spAutoFit/>
              </a:bodyPr>
              <a:lstStyle/>
              <a:p>
                <a:pPr algn="ctr"/>
                <a:r>
                  <a:rPr lang="en-US" sz="900" b="1" dirty="0">
                    <a:ln w="9525">
                      <a:noFill/>
                      <a:prstDash val="solid"/>
                    </a:ln>
                    <a:effectLst/>
                    <a:latin typeface="Andalus" panose="02020603050405020304" pitchFamily="18" charset="-78"/>
                    <a:cs typeface="Andalus" panose="02020603050405020304" pitchFamily="18" charset="-78"/>
                  </a:rPr>
                  <a:t>TEAM</a:t>
                </a:r>
                <a:r>
                  <a:rPr lang="en-US" sz="9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47" name="Rectangle 46"/>
            <p:cNvSpPr/>
            <p:nvPr/>
          </p:nvSpPr>
          <p:spPr>
            <a:xfrm>
              <a:off x="3850605" y="606157"/>
              <a:ext cx="4226350" cy="5074512"/>
            </a:xfrm>
            <a:prstGeom prst="rect">
              <a:avLst/>
            </a:prstGeom>
            <a:noFill/>
          </p:spPr>
          <p:txBody>
            <a:bodyPr wrap="none" lIns="91440" tIns="45720" rIns="91440" bIns="45720">
              <a:prstTxWarp prst="textArchDown">
                <a:avLst>
                  <a:gd name="adj" fmla="val 21340883"/>
                </a:avLst>
              </a:prstTxWarp>
              <a:spAutoFit/>
            </a:bodyPr>
            <a:lstStyle/>
            <a:p>
              <a:pPr algn="ctr"/>
              <a:r>
                <a:rPr lang="en-US" sz="600" b="1" cap="none" spc="0" dirty="0">
                  <a:ln w="9525">
                    <a:noFill/>
                    <a:prstDash val="solid"/>
                  </a:ln>
                  <a:effectLst/>
                  <a:latin typeface="Andalus" panose="02020603050405020304" pitchFamily="18" charset="-78"/>
                  <a:cs typeface="Andalus" panose="02020603050405020304" pitchFamily="18" charset="-78"/>
                </a:rPr>
                <a:t>Est</a:t>
              </a:r>
              <a:r>
                <a:rPr lang="en-US" sz="6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 </a:t>
              </a:r>
              <a:r>
                <a:rPr lang="en-US" sz="600" b="1" cap="none" spc="0" dirty="0">
                  <a:ln w="9525">
                    <a:noFill/>
                    <a:prstDash val="solid"/>
                  </a:ln>
                  <a:effectLst/>
                  <a:latin typeface="Andalus" panose="02020603050405020304" pitchFamily="18" charset="-78"/>
                  <a:cs typeface="Andalus" panose="02020603050405020304" pitchFamily="18" charset="-78"/>
                </a:rPr>
                <a:t>1918</a:t>
              </a:r>
            </a:p>
          </p:txBody>
        </p:sp>
      </p:gr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theme" Target="../theme/theme1.xml"/><Relationship Id="rId18" Type="http://schemas.openxmlformats.org/officeDocument/2006/relationships/image" Target="../media/image5.png"/><Relationship Id="rId26" Type="http://schemas.openxmlformats.org/officeDocument/2006/relationships/image" Target="../media/image13.png"/><Relationship Id="rId21" Type="http://schemas.openxmlformats.org/officeDocument/2006/relationships/image" Target="../media/image8.png"/><Relationship Id="rId34" Type="http://schemas.openxmlformats.org/officeDocument/2006/relationships/image" Target="../media/image2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5" Type="http://schemas.openxmlformats.org/officeDocument/2006/relationships/image" Target="../media/image12.png"/><Relationship Id="rId33" Type="http://schemas.openxmlformats.org/officeDocument/2006/relationships/image" Target="../media/image20.png"/><Relationship Id="rId2" Type="http://schemas.openxmlformats.org/officeDocument/2006/relationships/slideLayout" Target="../slideLayouts/slideLayout2.xml"/><Relationship Id="rId16" Type="http://schemas.openxmlformats.org/officeDocument/2006/relationships/image" Target="../media/image3.png"/><Relationship Id="rId20" Type="http://schemas.openxmlformats.org/officeDocument/2006/relationships/image" Target="../media/image7.png"/><Relationship Id="rId29"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1.png"/><Relationship Id="rId32" Type="http://schemas.openxmlformats.org/officeDocument/2006/relationships/image" Target="../media/image19.png"/><Relationship Id="rId37" Type="http://schemas.openxmlformats.org/officeDocument/2006/relationships/image" Target="../media/image24.png"/><Relationship Id="rId5" Type="http://schemas.openxmlformats.org/officeDocument/2006/relationships/slideLayout" Target="../slideLayouts/slideLayout5.xml"/><Relationship Id="rId15" Type="http://schemas.openxmlformats.org/officeDocument/2006/relationships/image" Target="../media/image2.png"/><Relationship Id="rId23" Type="http://schemas.openxmlformats.org/officeDocument/2006/relationships/image" Target="../media/image10.png"/><Relationship Id="rId28" Type="http://schemas.openxmlformats.org/officeDocument/2006/relationships/image" Target="../media/image15.png"/><Relationship Id="rId36" Type="http://schemas.openxmlformats.org/officeDocument/2006/relationships/image" Target="../media/image23.png"/><Relationship Id="rId10" Type="http://schemas.openxmlformats.org/officeDocument/2006/relationships/slideLayout" Target="../slideLayouts/slideLayout10.xml"/><Relationship Id="rId19" Type="http://schemas.openxmlformats.org/officeDocument/2006/relationships/image" Target="../media/image6.png"/><Relationship Id="rId31" Type="http://schemas.openxmlformats.org/officeDocument/2006/relationships/image" Target="../media/image18.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 Id="rId22" Type="http://schemas.openxmlformats.org/officeDocument/2006/relationships/image" Target="../media/image9.png"/><Relationship Id="rId27" Type="http://schemas.openxmlformats.org/officeDocument/2006/relationships/image" Target="../media/image14.png"/><Relationship Id="rId30" Type="http://schemas.openxmlformats.org/officeDocument/2006/relationships/image" Target="../media/image17.png"/><Relationship Id="rId35" Type="http://schemas.openxmlformats.org/officeDocument/2006/relationships/image" Target="../media/image22.png"/><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57" name="Group 56"/>
          <p:cNvGrpSpPr/>
          <p:nvPr userDrawn="1"/>
        </p:nvGrpSpPr>
        <p:grpSpPr>
          <a:xfrm rot="10800000" flipV="1">
            <a:off x="-414254" y="0"/>
            <a:ext cx="4148850" cy="2894493"/>
            <a:chOff x="5407288" y="-17509"/>
            <a:chExt cx="4148850" cy="2759877"/>
          </a:xfrm>
        </p:grpSpPr>
        <p:pic>
          <p:nvPicPr>
            <p:cNvPr id="58" name="Picture 5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815695" y="-17509"/>
              <a:ext cx="3323809" cy="2514286"/>
            </a:xfrm>
            <a:prstGeom prst="rect">
              <a:avLst/>
            </a:prstGeom>
            <a:effectLst/>
          </p:spPr>
        </p:pic>
        <p:sp>
          <p:nvSpPr>
            <p:cNvPr id="59" name="Oval 58"/>
            <p:cNvSpPr/>
            <p:nvPr userDrawn="1"/>
          </p:nvSpPr>
          <p:spPr>
            <a:xfrm rot="2218407">
              <a:off x="5407288" y="580969"/>
              <a:ext cx="4148850" cy="2161399"/>
            </a:xfrm>
            <a:prstGeom prst="ellipse">
              <a:avLst/>
            </a:prstGeom>
            <a:solidFill>
              <a:schemeClr val="bg1"/>
            </a:solidFill>
            <a:ln>
              <a:solidFill>
                <a:schemeClr val="bg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4" name="Group 53"/>
          <p:cNvGrpSpPr/>
          <p:nvPr userDrawn="1"/>
        </p:nvGrpSpPr>
        <p:grpSpPr>
          <a:xfrm flipV="1">
            <a:off x="5658008" y="4221076"/>
            <a:ext cx="3942828" cy="2636924"/>
            <a:chOff x="5651256" y="-17509"/>
            <a:chExt cx="3942828" cy="2514286"/>
          </a:xfrm>
        </p:grpSpPr>
        <p:pic>
          <p:nvPicPr>
            <p:cNvPr id="55" name="Picture 54"/>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815695" y="-17509"/>
              <a:ext cx="3323809" cy="2514286"/>
            </a:xfrm>
            <a:prstGeom prst="rect">
              <a:avLst/>
            </a:prstGeom>
            <a:effectLst/>
          </p:spPr>
        </p:pic>
        <p:sp>
          <p:nvSpPr>
            <p:cNvPr id="56" name="Oval 55"/>
            <p:cNvSpPr/>
            <p:nvPr userDrawn="1"/>
          </p:nvSpPr>
          <p:spPr>
            <a:xfrm rot="2218407">
              <a:off x="5651256" y="722018"/>
              <a:ext cx="3942828" cy="1457767"/>
            </a:xfrm>
            <a:prstGeom prst="ellipse">
              <a:avLst/>
            </a:prstGeom>
            <a:solidFill>
              <a:schemeClr val="bg1"/>
            </a:solidFill>
            <a:ln>
              <a:solidFill>
                <a:schemeClr val="bg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18"/>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rot="10800000">
            <a:off x="-1734" y="4343714"/>
            <a:ext cx="3323809" cy="2514286"/>
          </a:xfrm>
          <a:prstGeom prst="rect">
            <a:avLst/>
          </a:prstGeom>
          <a:effectLst/>
        </p:spPr>
      </p:pic>
      <p:sp>
        <p:nvSpPr>
          <p:cNvPr id="2" name="Oval 1"/>
          <p:cNvSpPr/>
          <p:nvPr userDrawn="1"/>
        </p:nvSpPr>
        <p:spPr>
          <a:xfrm rot="2218407">
            <a:off x="5900703" y="787400"/>
            <a:ext cx="3370248" cy="914400"/>
          </a:xfrm>
          <a:prstGeom prst="ellipse">
            <a:avLst/>
          </a:prstGeom>
          <a:solidFill>
            <a:schemeClr val="bg1"/>
          </a:solidFill>
          <a:ln>
            <a:solidFill>
              <a:schemeClr val="bg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userDrawn="1"/>
        </p:nvGrpSpPr>
        <p:grpSpPr>
          <a:xfrm>
            <a:off x="4800313" y="-12543"/>
            <a:ext cx="4759978" cy="3143716"/>
            <a:chOff x="4800313" y="-12543"/>
            <a:chExt cx="4759978" cy="3143716"/>
          </a:xfrm>
        </p:grpSpPr>
        <p:pic>
          <p:nvPicPr>
            <p:cNvPr id="3" name="Picture 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824067" y="-12543"/>
              <a:ext cx="3323809" cy="2514286"/>
            </a:xfrm>
            <a:prstGeom prst="rect">
              <a:avLst/>
            </a:prstGeom>
            <a:effectLst/>
          </p:spPr>
        </p:pic>
        <p:sp>
          <p:nvSpPr>
            <p:cNvPr id="46" name="Oval 45"/>
            <p:cNvSpPr/>
            <p:nvPr userDrawn="1"/>
          </p:nvSpPr>
          <p:spPr>
            <a:xfrm rot="2218407">
              <a:off x="4800313" y="310250"/>
              <a:ext cx="4759978" cy="2820923"/>
            </a:xfrm>
            <a:prstGeom prst="ellipse">
              <a:avLst/>
            </a:prstGeom>
            <a:solidFill>
              <a:schemeClr val="bg1"/>
            </a:solidFill>
            <a:ln>
              <a:solidFill>
                <a:schemeClr val="bg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Oval 44"/>
          <p:cNvSpPr/>
          <p:nvPr userDrawn="1"/>
        </p:nvSpPr>
        <p:spPr>
          <a:xfrm rot="2218407">
            <a:off x="-397505" y="4387229"/>
            <a:ext cx="3510577" cy="1634786"/>
          </a:xfrm>
          <a:prstGeom prst="ellipse">
            <a:avLst/>
          </a:prstGeom>
          <a:solidFill>
            <a:schemeClr val="bg1"/>
          </a:solidFill>
          <a:ln>
            <a:solidFill>
              <a:schemeClr val="bg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userDrawn="1"/>
        </p:nvSpPr>
        <p:spPr>
          <a:xfrm>
            <a:off x="1840031" y="15506"/>
            <a:ext cx="5465644" cy="604439"/>
          </a:xfrm>
          <a:prstGeom prst="rect">
            <a:avLst/>
          </a:prstGeom>
          <a:solidFill>
            <a:schemeClr val="bg1"/>
          </a:solidFill>
          <a:ln>
            <a:solidFill>
              <a:srgbClr val="66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15"/>
          <a:stretch>
            <a:fillRect/>
          </a:stretch>
        </p:blipFill>
        <p:spPr>
          <a:xfrm>
            <a:off x="2493772" y="81623"/>
            <a:ext cx="477000" cy="475084"/>
          </a:xfrm>
          <a:prstGeom prst="rect">
            <a:avLst/>
          </a:prstGeom>
          <a:effectLst>
            <a:softEdge rad="0"/>
          </a:effectLst>
          <a:scene3d>
            <a:camera prst="orthographicFront"/>
            <a:lightRig rig="threePt" dir="t"/>
          </a:scene3d>
          <a:sp3d>
            <a:bevelT w="165100" prst="coolSlant"/>
          </a:sp3d>
        </p:spPr>
      </p:pic>
      <p:pic>
        <p:nvPicPr>
          <p:cNvPr id="24" name="Picture 23"/>
          <p:cNvPicPr>
            <a:picLocks noChangeAspect="1"/>
          </p:cNvPicPr>
          <p:nvPr userDrawn="1"/>
        </p:nvPicPr>
        <p:blipFill>
          <a:blip r:embed="rId16"/>
          <a:stretch>
            <a:fillRect/>
          </a:stretch>
        </p:blipFill>
        <p:spPr>
          <a:xfrm>
            <a:off x="3420610" y="78746"/>
            <a:ext cx="477000" cy="477961"/>
          </a:xfrm>
          <a:prstGeom prst="rect">
            <a:avLst/>
          </a:prstGeom>
          <a:effectLst>
            <a:softEdge rad="0"/>
          </a:effectLst>
          <a:scene3d>
            <a:camera prst="orthographicFront"/>
            <a:lightRig rig="threePt" dir="t"/>
          </a:scene3d>
          <a:sp3d>
            <a:bevelT w="165100" prst="coolSlant"/>
          </a:sp3d>
        </p:spPr>
      </p:pic>
      <p:pic>
        <p:nvPicPr>
          <p:cNvPr id="25" name="Picture 24"/>
          <p:cNvPicPr>
            <a:picLocks noChangeAspect="1"/>
          </p:cNvPicPr>
          <p:nvPr userDrawn="1"/>
        </p:nvPicPr>
        <p:blipFill>
          <a:blip r:embed="rId17"/>
          <a:stretch>
            <a:fillRect/>
          </a:stretch>
        </p:blipFill>
        <p:spPr>
          <a:xfrm>
            <a:off x="4344877" y="79251"/>
            <a:ext cx="479381" cy="477456"/>
          </a:xfrm>
          <a:prstGeom prst="rect">
            <a:avLst/>
          </a:prstGeom>
          <a:effectLst>
            <a:softEdge rad="0"/>
          </a:effectLst>
          <a:scene3d>
            <a:camera prst="orthographicFront"/>
            <a:lightRig rig="threePt" dir="t"/>
          </a:scene3d>
          <a:sp3d>
            <a:bevelT w="165100" prst="coolSlant"/>
          </a:sp3d>
        </p:spPr>
      </p:pic>
      <p:pic>
        <p:nvPicPr>
          <p:cNvPr id="26" name="Picture 25"/>
          <p:cNvPicPr>
            <a:picLocks noChangeAspect="1"/>
          </p:cNvPicPr>
          <p:nvPr userDrawn="1"/>
        </p:nvPicPr>
        <p:blipFill>
          <a:blip r:embed="rId18"/>
          <a:stretch>
            <a:fillRect/>
          </a:stretch>
        </p:blipFill>
        <p:spPr>
          <a:xfrm>
            <a:off x="5255693" y="78746"/>
            <a:ext cx="484375" cy="479512"/>
          </a:xfrm>
          <a:prstGeom prst="rect">
            <a:avLst/>
          </a:prstGeom>
          <a:effectLst>
            <a:softEdge rad="0"/>
          </a:effectLst>
          <a:scene3d>
            <a:camera prst="orthographicFront"/>
            <a:lightRig rig="threePt" dir="t"/>
          </a:scene3d>
          <a:sp3d>
            <a:bevelT w="165100" prst="coolSlant"/>
          </a:sp3d>
        </p:spPr>
      </p:pic>
      <p:pic>
        <p:nvPicPr>
          <p:cNvPr id="27" name="Picture 26"/>
          <p:cNvPicPr>
            <a:picLocks noChangeAspect="1"/>
          </p:cNvPicPr>
          <p:nvPr userDrawn="1"/>
        </p:nvPicPr>
        <p:blipFill>
          <a:blip r:embed="rId19"/>
          <a:stretch>
            <a:fillRect/>
          </a:stretch>
        </p:blipFill>
        <p:spPr>
          <a:xfrm>
            <a:off x="6180621" y="79251"/>
            <a:ext cx="478418" cy="477456"/>
          </a:xfrm>
          <a:prstGeom prst="rect">
            <a:avLst/>
          </a:prstGeom>
          <a:effectLst>
            <a:softEdge rad="0"/>
          </a:effectLst>
          <a:scene3d>
            <a:camera prst="orthographicFront"/>
            <a:lightRig rig="threePt" dir="t"/>
          </a:scene3d>
          <a:sp3d>
            <a:bevelT w="165100" prst="coolSlant"/>
          </a:sp3d>
        </p:spPr>
      </p:pic>
      <p:grpSp>
        <p:nvGrpSpPr>
          <p:cNvPr id="6" name="Group 5"/>
          <p:cNvGrpSpPr/>
          <p:nvPr userDrawn="1"/>
        </p:nvGrpSpPr>
        <p:grpSpPr>
          <a:xfrm>
            <a:off x="204088" y="6341578"/>
            <a:ext cx="8737529" cy="474260"/>
            <a:chOff x="202285" y="6383740"/>
            <a:chExt cx="8737529" cy="474260"/>
          </a:xfrm>
        </p:grpSpPr>
        <p:sp>
          <p:nvSpPr>
            <p:cNvPr id="4" name="Rectangle 3"/>
            <p:cNvSpPr/>
            <p:nvPr userDrawn="1"/>
          </p:nvSpPr>
          <p:spPr>
            <a:xfrm>
              <a:off x="202285" y="6383740"/>
              <a:ext cx="8737529" cy="474260"/>
            </a:xfrm>
            <a:prstGeom prst="rect">
              <a:avLst/>
            </a:prstGeom>
            <a:solidFill>
              <a:schemeClr val="bg1"/>
            </a:solidFill>
            <a:ln>
              <a:solidFill>
                <a:srgbClr val="66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p:cNvPicPr>
              <a:picLocks noChangeAspect="1"/>
            </p:cNvPicPr>
            <p:nvPr userDrawn="1"/>
          </p:nvPicPr>
          <p:blipFill>
            <a:blip r:embed="rId20"/>
            <a:stretch>
              <a:fillRect/>
            </a:stretch>
          </p:blipFill>
          <p:spPr>
            <a:xfrm>
              <a:off x="5387730" y="6428884"/>
              <a:ext cx="319112" cy="391230"/>
            </a:xfrm>
            <a:prstGeom prst="rect">
              <a:avLst/>
            </a:prstGeom>
          </p:spPr>
        </p:pic>
        <p:pic>
          <p:nvPicPr>
            <p:cNvPr id="29" name="Picture 28"/>
            <p:cNvPicPr>
              <a:picLocks noChangeAspect="1"/>
            </p:cNvPicPr>
            <p:nvPr userDrawn="1"/>
          </p:nvPicPr>
          <p:blipFill>
            <a:blip r:embed="rId21"/>
            <a:stretch>
              <a:fillRect/>
            </a:stretch>
          </p:blipFill>
          <p:spPr>
            <a:xfrm>
              <a:off x="1906014" y="6429086"/>
              <a:ext cx="531901" cy="348721"/>
            </a:xfrm>
            <a:prstGeom prst="rect">
              <a:avLst/>
            </a:prstGeom>
          </p:spPr>
        </p:pic>
        <p:pic>
          <p:nvPicPr>
            <p:cNvPr id="30" name="Picture 29"/>
            <p:cNvPicPr>
              <a:picLocks noChangeAspect="1"/>
            </p:cNvPicPr>
            <p:nvPr userDrawn="1"/>
          </p:nvPicPr>
          <p:blipFill>
            <a:blip r:embed="rId22"/>
            <a:stretch>
              <a:fillRect/>
            </a:stretch>
          </p:blipFill>
          <p:spPr>
            <a:xfrm>
              <a:off x="800129" y="6440117"/>
              <a:ext cx="531901" cy="362670"/>
            </a:xfrm>
            <a:prstGeom prst="rect">
              <a:avLst/>
            </a:prstGeom>
          </p:spPr>
        </p:pic>
        <p:pic>
          <p:nvPicPr>
            <p:cNvPr id="31" name="Picture 30"/>
            <p:cNvPicPr>
              <a:picLocks noChangeAspect="1"/>
            </p:cNvPicPr>
            <p:nvPr userDrawn="1"/>
          </p:nvPicPr>
          <p:blipFill>
            <a:blip r:embed="rId23"/>
            <a:stretch>
              <a:fillRect/>
            </a:stretch>
          </p:blipFill>
          <p:spPr>
            <a:xfrm>
              <a:off x="5826613" y="6425600"/>
              <a:ext cx="313800" cy="375499"/>
            </a:xfrm>
            <a:prstGeom prst="rect">
              <a:avLst/>
            </a:prstGeom>
          </p:spPr>
        </p:pic>
        <p:pic>
          <p:nvPicPr>
            <p:cNvPr id="32" name="Picture 31"/>
            <p:cNvPicPr>
              <a:picLocks noChangeAspect="1"/>
            </p:cNvPicPr>
            <p:nvPr userDrawn="1"/>
          </p:nvPicPr>
          <p:blipFill>
            <a:blip r:embed="rId24"/>
            <a:stretch>
              <a:fillRect/>
            </a:stretch>
          </p:blipFill>
          <p:spPr>
            <a:xfrm>
              <a:off x="8207071" y="6441451"/>
              <a:ext cx="187523" cy="378663"/>
            </a:xfrm>
            <a:prstGeom prst="rect">
              <a:avLst/>
            </a:prstGeom>
          </p:spPr>
        </p:pic>
        <p:pic>
          <p:nvPicPr>
            <p:cNvPr id="33" name="Picture 32"/>
            <p:cNvPicPr>
              <a:picLocks noChangeAspect="1"/>
            </p:cNvPicPr>
            <p:nvPr userDrawn="1"/>
          </p:nvPicPr>
          <p:blipFill>
            <a:blip r:embed="rId25"/>
            <a:stretch>
              <a:fillRect/>
            </a:stretch>
          </p:blipFill>
          <p:spPr>
            <a:xfrm>
              <a:off x="8460582" y="6450978"/>
              <a:ext cx="406387" cy="339784"/>
            </a:xfrm>
            <a:prstGeom prst="rect">
              <a:avLst/>
            </a:prstGeom>
          </p:spPr>
        </p:pic>
        <p:pic>
          <p:nvPicPr>
            <p:cNvPr id="34" name="Picture 33"/>
            <p:cNvPicPr>
              <a:picLocks noChangeAspect="1"/>
            </p:cNvPicPr>
            <p:nvPr userDrawn="1"/>
          </p:nvPicPr>
          <p:blipFill>
            <a:blip r:embed="rId26"/>
            <a:stretch>
              <a:fillRect/>
            </a:stretch>
          </p:blipFill>
          <p:spPr>
            <a:xfrm>
              <a:off x="7211886" y="6504287"/>
              <a:ext cx="476639" cy="244105"/>
            </a:xfrm>
            <a:prstGeom prst="rect">
              <a:avLst/>
            </a:prstGeom>
          </p:spPr>
        </p:pic>
        <p:pic>
          <p:nvPicPr>
            <p:cNvPr id="35" name="Picture 34"/>
            <p:cNvPicPr>
              <a:picLocks noChangeAspect="1"/>
            </p:cNvPicPr>
            <p:nvPr userDrawn="1"/>
          </p:nvPicPr>
          <p:blipFill>
            <a:blip r:embed="rId27"/>
            <a:stretch>
              <a:fillRect/>
            </a:stretch>
          </p:blipFill>
          <p:spPr>
            <a:xfrm>
              <a:off x="2503898" y="6454395"/>
              <a:ext cx="479267" cy="343630"/>
            </a:xfrm>
            <a:prstGeom prst="rect">
              <a:avLst/>
            </a:prstGeom>
          </p:spPr>
        </p:pic>
        <p:pic>
          <p:nvPicPr>
            <p:cNvPr id="36" name="Picture 35"/>
            <p:cNvPicPr>
              <a:picLocks noChangeAspect="1"/>
            </p:cNvPicPr>
            <p:nvPr userDrawn="1"/>
          </p:nvPicPr>
          <p:blipFill>
            <a:blip r:embed="rId28"/>
            <a:stretch>
              <a:fillRect/>
            </a:stretch>
          </p:blipFill>
          <p:spPr>
            <a:xfrm>
              <a:off x="3049148" y="6498139"/>
              <a:ext cx="449007" cy="272002"/>
            </a:xfrm>
            <a:prstGeom prst="rect">
              <a:avLst/>
            </a:prstGeom>
          </p:spPr>
        </p:pic>
        <p:pic>
          <p:nvPicPr>
            <p:cNvPr id="37" name="Picture 36"/>
            <p:cNvPicPr>
              <a:picLocks noChangeAspect="1"/>
            </p:cNvPicPr>
            <p:nvPr userDrawn="1"/>
          </p:nvPicPr>
          <p:blipFill>
            <a:blip r:embed="rId29"/>
            <a:stretch>
              <a:fillRect/>
            </a:stretch>
          </p:blipFill>
          <p:spPr>
            <a:xfrm>
              <a:off x="4185773" y="6498139"/>
              <a:ext cx="414468" cy="272002"/>
            </a:xfrm>
            <a:prstGeom prst="rect">
              <a:avLst/>
            </a:prstGeom>
          </p:spPr>
        </p:pic>
        <p:pic>
          <p:nvPicPr>
            <p:cNvPr id="38" name="Picture 37"/>
            <p:cNvPicPr>
              <a:picLocks noChangeAspect="1"/>
            </p:cNvPicPr>
            <p:nvPr userDrawn="1"/>
          </p:nvPicPr>
          <p:blipFill>
            <a:blip r:embed="rId30"/>
            <a:stretch>
              <a:fillRect/>
            </a:stretch>
          </p:blipFill>
          <p:spPr>
            <a:xfrm>
              <a:off x="3658267" y="6464723"/>
              <a:ext cx="428652" cy="322974"/>
            </a:xfrm>
            <a:prstGeom prst="rect">
              <a:avLst/>
            </a:prstGeom>
          </p:spPr>
        </p:pic>
        <p:pic>
          <p:nvPicPr>
            <p:cNvPr id="39" name="Picture 38"/>
            <p:cNvPicPr>
              <a:picLocks noChangeAspect="1"/>
            </p:cNvPicPr>
            <p:nvPr userDrawn="1"/>
          </p:nvPicPr>
          <p:blipFill>
            <a:blip r:embed="rId31"/>
            <a:stretch>
              <a:fillRect/>
            </a:stretch>
          </p:blipFill>
          <p:spPr>
            <a:xfrm>
              <a:off x="292046" y="6484190"/>
              <a:ext cx="442100" cy="285951"/>
            </a:xfrm>
            <a:prstGeom prst="rect">
              <a:avLst/>
            </a:prstGeom>
          </p:spPr>
        </p:pic>
        <p:pic>
          <p:nvPicPr>
            <p:cNvPr id="40" name="Picture 39"/>
            <p:cNvPicPr>
              <a:picLocks noChangeAspect="1"/>
            </p:cNvPicPr>
            <p:nvPr userDrawn="1"/>
          </p:nvPicPr>
          <p:blipFill>
            <a:blip r:embed="rId32"/>
            <a:stretch>
              <a:fillRect/>
            </a:stretch>
          </p:blipFill>
          <p:spPr>
            <a:xfrm>
              <a:off x="7754508" y="6439711"/>
              <a:ext cx="386580" cy="349529"/>
            </a:xfrm>
            <a:prstGeom prst="rect">
              <a:avLst/>
            </a:prstGeom>
          </p:spPr>
        </p:pic>
        <p:pic>
          <p:nvPicPr>
            <p:cNvPr id="41" name="Picture 40"/>
            <p:cNvPicPr>
              <a:picLocks noChangeAspect="1"/>
            </p:cNvPicPr>
            <p:nvPr userDrawn="1"/>
          </p:nvPicPr>
          <p:blipFill>
            <a:blip r:embed="rId33"/>
            <a:stretch>
              <a:fillRect/>
            </a:stretch>
          </p:blipFill>
          <p:spPr>
            <a:xfrm>
              <a:off x="1398013" y="6456222"/>
              <a:ext cx="442018" cy="321585"/>
            </a:xfrm>
            <a:prstGeom prst="rect">
              <a:avLst/>
            </a:prstGeom>
          </p:spPr>
        </p:pic>
        <p:pic>
          <p:nvPicPr>
            <p:cNvPr id="42" name="Picture 41"/>
            <p:cNvPicPr>
              <a:picLocks noChangeAspect="1"/>
            </p:cNvPicPr>
            <p:nvPr userDrawn="1"/>
          </p:nvPicPr>
          <p:blipFill>
            <a:blip r:embed="rId34"/>
            <a:stretch>
              <a:fillRect/>
            </a:stretch>
          </p:blipFill>
          <p:spPr>
            <a:xfrm flipH="1">
              <a:off x="4761268" y="6484190"/>
              <a:ext cx="487267" cy="274241"/>
            </a:xfrm>
            <a:prstGeom prst="rect">
              <a:avLst/>
            </a:prstGeom>
          </p:spPr>
        </p:pic>
        <p:pic>
          <p:nvPicPr>
            <p:cNvPr id="43" name="Picture 42"/>
            <p:cNvPicPr>
              <a:picLocks noChangeAspect="1"/>
            </p:cNvPicPr>
            <p:nvPr userDrawn="1"/>
          </p:nvPicPr>
          <p:blipFill>
            <a:blip r:embed="rId35" cstate="print">
              <a:extLst>
                <a:ext uri="{28A0092B-C50C-407E-A947-70E740481C1C}">
                  <a14:useLocalDpi xmlns:a14="http://schemas.microsoft.com/office/drawing/2010/main" val="0"/>
                </a:ext>
              </a:extLst>
            </a:blip>
            <a:stretch>
              <a:fillRect/>
            </a:stretch>
          </p:blipFill>
          <p:spPr>
            <a:xfrm>
              <a:off x="6206396" y="6439711"/>
              <a:ext cx="422939" cy="348533"/>
            </a:xfrm>
            <a:prstGeom prst="rect">
              <a:avLst/>
            </a:prstGeom>
          </p:spPr>
        </p:pic>
        <p:pic>
          <p:nvPicPr>
            <p:cNvPr id="44" name="Picture 43"/>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6695318" y="6430173"/>
              <a:ext cx="450585" cy="359032"/>
            </a:xfrm>
            <a:prstGeom prst="rect">
              <a:avLst/>
            </a:prstGeom>
          </p:spPr>
        </p:pic>
      </p:grpSp>
      <p:pic>
        <p:nvPicPr>
          <p:cNvPr id="60" name="Picture 59"/>
          <p:cNvPicPr>
            <a:picLocks noChangeAspect="1"/>
          </p:cNvPicPr>
          <p:nvPr userDrawn="1"/>
        </p:nvPicPr>
        <p:blipFill>
          <a:blip r:embed="rId37"/>
          <a:stretch>
            <a:fillRect/>
          </a:stretch>
        </p:blipFill>
        <p:spPr>
          <a:xfrm>
            <a:off x="8454468" y="5518297"/>
            <a:ext cx="572240" cy="744527"/>
          </a:xfrm>
          <a:prstGeom prst="rect">
            <a:avLst/>
          </a:prstGeom>
          <a:ln w="28575">
            <a:solidFill>
              <a:schemeClr val="tx1">
                <a:lumMod val="85000"/>
                <a:lumOff val="15000"/>
              </a:schemeClr>
            </a:solidFill>
          </a:ln>
        </p:spPr>
      </p:pic>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 id="2147483968"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2011C3-FBC4-4884-829C-0F6AA2B64051}" type="datetimeFigureOut">
              <a:rPr lang="en-US" smtClean="0"/>
              <a:t>11/14/2023</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02446A-CDCE-4868-8199-F40E3BE606CE}" type="slidenum">
              <a:rPr lang="en-US" smtClean="0"/>
              <a:t>‹#›</a:t>
            </a:fld>
            <a:endParaRPr lang="en-US"/>
          </a:p>
        </p:txBody>
      </p:sp>
    </p:spTree>
    <p:extLst>
      <p:ext uri="{BB962C8B-B14F-4D97-AF65-F5344CB8AC3E}">
        <p14:creationId xmlns:p14="http://schemas.microsoft.com/office/powerpoint/2010/main" val="2291869921"/>
      </p:ext>
    </p:extLst>
  </p:cSld>
  <p:clrMap bg1="lt1" tx1="dk1" bg2="lt2" tx2="dk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0.xml.rels><?xml version="1.0" encoding="UTF-8" standalone="yes"?>
<Relationships xmlns="http://schemas.openxmlformats.org/package/2006/relationships"><Relationship Id="rId2" Type="http://schemas.openxmlformats.org/officeDocument/2006/relationships/hyperlink" Target="https://jst.doded.mil/"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s://recruiting.army.mil/ISO/AWOR/qualifications_MOSlist/"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https://www.faa.gov/regulations_policies/handbooks_manuals/aviation/media/hfh_addendum.pdf"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mailto:ng.ut.utarng.list.j1-rrf-officer-recruiting@army.mil"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www.nelnetsolutions.com/DantesNet/" TargetMode="External"/><Relationship Id="rId2" Type="http://schemas.openxmlformats.org/officeDocument/2006/relationships/hyperlink" Target="https://asvabpracticetestonline.com/"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3385" y="603313"/>
            <a:ext cx="7794625" cy="1077218"/>
          </a:xfrm>
          <a:prstGeom prst="rect">
            <a:avLst/>
          </a:prstGeom>
          <a:noFill/>
        </p:spPr>
        <p:txBody>
          <a:bodyPr>
            <a:spAutoFit/>
          </a:bodyPr>
          <a:lstStyle/>
          <a:p>
            <a:pPr algn="ctr" eaLnBrk="0" hangingPunct="0">
              <a:defRPr/>
            </a:pPr>
            <a:r>
              <a:rPr lang="en-US" sz="3200" b="1" dirty="0">
                <a:latin typeface="+mj-lt"/>
                <a:cs typeface="+mn-cs"/>
              </a:rPr>
              <a:t>Aviation Warrant Officer </a:t>
            </a:r>
          </a:p>
          <a:p>
            <a:pPr algn="ctr" eaLnBrk="0" hangingPunct="0">
              <a:defRPr/>
            </a:pPr>
            <a:r>
              <a:rPr lang="en-US" sz="3200" b="1" dirty="0">
                <a:latin typeface="+mj-lt"/>
                <a:cs typeface="+mn-cs"/>
              </a:rPr>
              <a:t>for the Utah Army National Guard </a:t>
            </a:r>
          </a:p>
        </p:txBody>
      </p:sp>
      <p:grpSp>
        <p:nvGrpSpPr>
          <p:cNvPr id="10" name="Group 9"/>
          <p:cNvGrpSpPr/>
          <p:nvPr/>
        </p:nvGrpSpPr>
        <p:grpSpPr>
          <a:xfrm>
            <a:off x="899853" y="2031598"/>
            <a:ext cx="5426113" cy="3719172"/>
            <a:chOff x="1237264" y="839491"/>
            <a:chExt cx="7609062" cy="5293988"/>
          </a:xfrm>
        </p:grpSpPr>
        <p:grpSp>
          <p:nvGrpSpPr>
            <p:cNvPr id="11" name="Group 10"/>
            <p:cNvGrpSpPr/>
            <p:nvPr/>
          </p:nvGrpSpPr>
          <p:grpSpPr>
            <a:xfrm>
              <a:off x="1237264" y="1015999"/>
              <a:ext cx="7284434" cy="4608393"/>
              <a:chOff x="2913665" y="713813"/>
              <a:chExt cx="7998668" cy="5151880"/>
            </a:xfrm>
          </p:grpSpPr>
          <p:sp>
            <p:nvSpPr>
              <p:cNvPr id="18" name="Rectangle 17"/>
              <p:cNvSpPr/>
              <p:nvPr/>
            </p:nvSpPr>
            <p:spPr>
              <a:xfrm rot="2192891">
                <a:off x="2913665" y="817681"/>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28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28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nvGrpSpPr>
              <p:cNvPr id="19" name="Group 18"/>
              <p:cNvGrpSpPr/>
              <p:nvPr/>
            </p:nvGrpSpPr>
            <p:grpSpPr>
              <a:xfrm>
                <a:off x="5904087" y="855022"/>
                <a:ext cx="5008246" cy="5010671"/>
                <a:chOff x="3638555" y="936910"/>
                <a:chExt cx="5008246" cy="5010671"/>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4171" y="1940779"/>
                  <a:ext cx="3407756" cy="2983663"/>
                </a:xfrm>
                <a:prstGeom prst="rect">
                  <a:avLst/>
                </a:prstGeom>
              </p:spPr>
            </p:pic>
            <p:sp>
              <p:nvSpPr>
                <p:cNvPr id="22" name="Donut 21"/>
                <p:cNvSpPr/>
                <p:nvPr/>
              </p:nvSpPr>
              <p:spPr>
                <a:xfrm>
                  <a:off x="4254170" y="1558634"/>
                  <a:ext cx="3700353" cy="3725172"/>
                </a:xfrm>
                <a:prstGeom prst="donut">
                  <a:avLst>
                    <a:gd name="adj" fmla="val 9755"/>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solidFill>
                  </a:endParaRPr>
                </a:p>
              </p:txBody>
            </p:sp>
            <p:sp>
              <p:nvSpPr>
                <p:cNvPr id="23" name="Donut 22"/>
                <p:cNvSpPr/>
                <p:nvPr/>
              </p:nvSpPr>
              <p:spPr>
                <a:xfrm>
                  <a:off x="3638555" y="936910"/>
                  <a:ext cx="4966712" cy="4972758"/>
                </a:xfrm>
                <a:prstGeom prst="donut">
                  <a:avLst>
                    <a:gd name="adj" fmla="val 12437"/>
                  </a:avLst>
                </a:prstGeom>
                <a:solidFill>
                  <a:srgbClr val="B4A87C"/>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1"/>
                    </a:solidFill>
                  </a:endParaRPr>
                </a:p>
              </p:txBody>
            </p:sp>
            <p:sp>
              <p:nvSpPr>
                <p:cNvPr id="24" name="Rectangle 23"/>
                <p:cNvSpPr/>
                <p:nvPr/>
              </p:nvSpPr>
              <p:spPr>
                <a:xfrm rot="14244201">
                  <a:off x="3938964" y="1529613"/>
                  <a:ext cx="4569091" cy="4266845"/>
                </a:xfrm>
                <a:prstGeom prst="rect">
                  <a:avLst/>
                </a:prstGeom>
                <a:noFill/>
              </p:spPr>
              <p:txBody>
                <a:bodyPr wrap="none" lIns="91440" tIns="45720" rIns="91440" bIns="45720">
                  <a:prstTxWarp prst="textCircle">
                    <a:avLst>
                      <a:gd name="adj" fmla="val 14837744"/>
                    </a:avLst>
                  </a:prstTxWarp>
                  <a:spAutoFit/>
                </a:bodyPr>
                <a:lstStyle/>
                <a:p>
                  <a:pPr algn="ctr"/>
                  <a:r>
                    <a:rPr lang="en-US" sz="2800" b="1" cap="none" spc="0" dirty="0">
                      <a:ln w="9525">
                        <a:noFill/>
                        <a:prstDash val="solid"/>
                      </a:ln>
                      <a:solidFill>
                        <a:schemeClr val="tx1"/>
                      </a:solidFill>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OFFICER</a:t>
                  </a:r>
                  <a:r>
                    <a:rPr lang="en-US" sz="2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sp>
              <p:nvSpPr>
                <p:cNvPr id="25" name="Rectangle 24"/>
                <p:cNvSpPr/>
                <p:nvPr/>
              </p:nvSpPr>
              <p:spPr>
                <a:xfrm rot="19304201">
                  <a:off x="3898568" y="1366349"/>
                  <a:ext cx="4266822" cy="4307989"/>
                </a:xfrm>
                <a:prstGeom prst="rect">
                  <a:avLst/>
                </a:prstGeom>
                <a:noFill/>
              </p:spPr>
              <p:txBody>
                <a:bodyPr wrap="none" lIns="91440" tIns="45720" rIns="91440" bIns="45720">
                  <a:prstTxWarp prst="textCircle">
                    <a:avLst>
                      <a:gd name="adj" fmla="val 14837744"/>
                    </a:avLst>
                  </a:prstTxWarp>
                  <a:spAutoFit/>
                </a:bodyPr>
                <a:lstStyle/>
                <a:p>
                  <a:pPr algn="ctr"/>
                  <a:r>
                    <a:rPr lang="en-US" sz="2800" b="1" cap="none" spc="0"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RECRUITING</a:t>
                  </a:r>
                  <a:r>
                    <a:rPr lang="en-US" sz="2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a:t>
                  </a:r>
                </a:p>
              </p:txBody>
            </p:sp>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2650" y="2074615"/>
                  <a:ext cx="2668637" cy="2730297"/>
                </a:xfrm>
                <a:prstGeom prst="rect">
                  <a:avLst/>
                </a:prstGeom>
              </p:spPr>
            </p:pic>
            <p:sp>
              <p:nvSpPr>
                <p:cNvPr id="41" name="Rectangle 40"/>
                <p:cNvSpPr/>
                <p:nvPr/>
              </p:nvSpPr>
              <p:spPr>
                <a:xfrm rot="9892857">
                  <a:off x="4121351" y="1211566"/>
                  <a:ext cx="4525450" cy="4307989"/>
                </a:xfrm>
                <a:prstGeom prst="rect">
                  <a:avLst/>
                </a:prstGeom>
                <a:noFill/>
              </p:spPr>
              <p:txBody>
                <a:bodyPr wrap="none" lIns="91440" tIns="45720" rIns="91440" bIns="45720">
                  <a:prstTxWarp prst="textCircle">
                    <a:avLst>
                      <a:gd name="adj" fmla="val 14837744"/>
                    </a:avLst>
                  </a:prstTxWarp>
                  <a:spAutoFit/>
                </a:bodyPr>
                <a:lstStyle/>
                <a:p>
                  <a:pPr algn="ctr"/>
                  <a:r>
                    <a:rPr lang="en-US" sz="2800" b="1" cap="none" spc="0" dirty="0">
                      <a:ln w="9525">
                        <a:noFill/>
                        <a:prstDash val="solid"/>
                      </a:ln>
                      <a:solidFill>
                        <a:schemeClr val="tx1"/>
                      </a:solidFill>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WARRANT</a:t>
                  </a:r>
                  <a:r>
                    <a:rPr lang="en-US" sz="28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20" name="Rectangle 19"/>
              <p:cNvSpPr/>
              <p:nvPr/>
            </p:nvSpPr>
            <p:spPr>
              <a:xfrm rot="2282788">
                <a:off x="5197127" y="713813"/>
                <a:ext cx="5402510" cy="4307989"/>
              </a:xfrm>
              <a:prstGeom prst="rect">
                <a:avLst/>
              </a:prstGeom>
              <a:noFill/>
            </p:spPr>
            <p:txBody>
              <a:bodyPr wrap="none" lIns="91440" tIns="45720" rIns="91440" bIns="45720">
                <a:prstTxWarp prst="textCircle">
                  <a:avLst>
                    <a:gd name="adj" fmla="val 14837744"/>
                  </a:avLst>
                </a:prstTxWarp>
                <a:spAutoFit/>
              </a:bodyPr>
              <a:lstStyle/>
              <a:p>
                <a:pPr algn="ctr"/>
                <a:r>
                  <a:rPr lang="en-US" sz="2800" b="1" dirty="0">
                    <a:ln w="9525">
                      <a:noFill/>
                      <a:prstDash val="solid"/>
                    </a:ln>
                    <a:effectLst>
                      <a:outerShdw blurRad="12700" dist="38100" dir="2700000" algn="tl" rotWithShape="0">
                        <a:schemeClr val="bg1">
                          <a:lumMod val="50000"/>
                        </a:schemeClr>
                      </a:outerShdw>
                    </a:effectLst>
                    <a:latin typeface="Andalus" panose="02020603050405020304" pitchFamily="18" charset="-78"/>
                    <a:cs typeface="Andalus" panose="02020603050405020304" pitchFamily="18" charset="-78"/>
                  </a:rPr>
                  <a:t>TEAM</a:t>
                </a:r>
                <a:r>
                  <a:rPr lang="en-US" sz="2800" b="1" cap="none" spc="0" dirty="0">
                    <a:ln w="9525">
                      <a:noFill/>
                      <a:prstDash val="solid"/>
                    </a:ln>
                    <a:solidFill>
                      <a:schemeClr val="tx1"/>
                    </a:solidFill>
                    <a:effectLst>
                      <a:outerShdw blurRad="12700" dist="38100" dir="2700000" algn="tl" rotWithShape="0">
                        <a:schemeClr val="bg1">
                          <a:lumMod val="50000"/>
                        </a:schemeClr>
                      </a:outerShdw>
                    </a:effectLst>
                  </a:rPr>
                  <a:t> </a:t>
                </a:r>
              </a:p>
            </p:txBody>
          </p:sp>
        </p:grpSp>
        <p:sp>
          <p:nvSpPr>
            <p:cNvPr id="12" name="Rectangle 11"/>
            <p:cNvSpPr/>
            <p:nvPr/>
          </p:nvSpPr>
          <p:spPr>
            <a:xfrm>
              <a:off x="3602582" y="839491"/>
              <a:ext cx="5243744" cy="4702627"/>
            </a:xfrm>
            <a:prstGeom prst="rect">
              <a:avLst/>
            </a:prstGeom>
            <a:noFill/>
          </p:spPr>
          <p:txBody>
            <a:bodyPr wrap="none" lIns="91440" tIns="45720" rIns="91440" bIns="45720">
              <a:prstTxWarp prst="textArchUp">
                <a:avLst/>
              </a:prstTxWarp>
              <a:spAutoFit/>
            </a:bodyPr>
            <a:lstStyle/>
            <a:p>
              <a:pPr algn="ctr"/>
              <a:r>
                <a:rPr lang="en-US" sz="4000" b="1" cap="none" spc="0" dirty="0">
                  <a:ln w="0"/>
                  <a:solidFill>
                    <a:schemeClr val="tx1"/>
                  </a:solidFill>
                  <a:effectLst>
                    <a:outerShdw blurRad="38100" dist="19050" dir="2700000" algn="tl" rotWithShape="0">
                      <a:schemeClr val="dk1">
                        <a:alpha val="40000"/>
                      </a:schemeClr>
                    </a:outerShdw>
                  </a:effectLst>
                  <a:latin typeface="Bell MT" panose="02020503060305020303" pitchFamily="18" charset="0"/>
                  <a:cs typeface="Angsana New" panose="02020603050405020304" pitchFamily="18" charset="-34"/>
                </a:rPr>
                <a:t>TECHNICAL</a:t>
              </a:r>
            </a:p>
          </p:txBody>
        </p:sp>
        <p:sp>
          <p:nvSpPr>
            <p:cNvPr id="13" name="Rectangle 12"/>
            <p:cNvSpPr/>
            <p:nvPr/>
          </p:nvSpPr>
          <p:spPr>
            <a:xfrm rot="7218039">
              <a:off x="3839150" y="1121549"/>
              <a:ext cx="5243743" cy="4702628"/>
            </a:xfrm>
            <a:prstGeom prst="rect">
              <a:avLst/>
            </a:prstGeom>
            <a:noFill/>
          </p:spPr>
          <p:txBody>
            <a:bodyPr wrap="none" lIns="91440" tIns="45720" rIns="91440" bIns="45720">
              <a:prstTxWarp prst="textArchUp">
                <a:avLst>
                  <a:gd name="adj" fmla="val 10464760"/>
                </a:avLst>
              </a:prstTxWarp>
              <a:spAutoFit/>
            </a:bodyPr>
            <a:lstStyle/>
            <a:p>
              <a:pPr algn="ctr"/>
              <a:r>
                <a:rPr lang="en-US" sz="4000" b="1" cap="none" spc="0" dirty="0">
                  <a:ln w="0"/>
                  <a:solidFill>
                    <a:schemeClr val="tx1"/>
                  </a:solidFill>
                  <a:effectLst>
                    <a:outerShdw blurRad="38100" dist="19050" dir="2700000" algn="tl" rotWithShape="0">
                      <a:schemeClr val="dk1">
                        <a:alpha val="40000"/>
                      </a:schemeClr>
                    </a:outerShdw>
                  </a:effectLst>
                  <a:latin typeface="Bell MT" panose="02020503060305020303" pitchFamily="18" charset="0"/>
                  <a:cs typeface="Angsana New" panose="02020603050405020304" pitchFamily="18" charset="-34"/>
                </a:rPr>
                <a:t>TACTICAL</a:t>
              </a:r>
            </a:p>
          </p:txBody>
        </p:sp>
        <p:sp>
          <p:nvSpPr>
            <p:cNvPr id="14" name="Rectangle 13"/>
            <p:cNvSpPr/>
            <p:nvPr/>
          </p:nvSpPr>
          <p:spPr>
            <a:xfrm rot="14647430">
              <a:off x="3331049" y="1249819"/>
              <a:ext cx="5100670" cy="4490690"/>
            </a:xfrm>
            <a:prstGeom prst="rect">
              <a:avLst/>
            </a:prstGeom>
            <a:noFill/>
          </p:spPr>
          <p:txBody>
            <a:bodyPr wrap="none" lIns="91440" tIns="45720" rIns="91440" bIns="45720">
              <a:prstTxWarp prst="textArchUp">
                <a:avLst>
                  <a:gd name="adj" fmla="val 10464760"/>
                </a:avLst>
              </a:prstTxWarp>
              <a:spAutoFit/>
            </a:bodyPr>
            <a:lstStyle/>
            <a:p>
              <a:pPr algn="ctr"/>
              <a:r>
                <a:rPr lang="en-US" sz="4000" b="1" cap="none" spc="0" dirty="0">
                  <a:ln w="0"/>
                  <a:solidFill>
                    <a:schemeClr val="tx1"/>
                  </a:solidFill>
                  <a:effectLst>
                    <a:outerShdw blurRad="38100" dist="19050" dir="2700000" algn="tl" rotWithShape="0">
                      <a:schemeClr val="dk1">
                        <a:alpha val="40000"/>
                      </a:schemeClr>
                    </a:outerShdw>
                  </a:effectLst>
                  <a:latin typeface="Bell MT" panose="02020503060305020303" pitchFamily="18" charset="0"/>
                  <a:cs typeface="Angsana New" panose="02020603050405020304" pitchFamily="18" charset="-34"/>
                </a:rPr>
                <a:t>EXPERT</a:t>
              </a:r>
            </a:p>
          </p:txBody>
        </p:sp>
        <p:sp>
          <p:nvSpPr>
            <p:cNvPr id="15" name="Oval 14"/>
            <p:cNvSpPr/>
            <p:nvPr/>
          </p:nvSpPr>
          <p:spPr>
            <a:xfrm>
              <a:off x="8607372" y="2236259"/>
              <a:ext cx="228600" cy="2314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Oval 15"/>
            <p:cNvSpPr/>
            <p:nvPr/>
          </p:nvSpPr>
          <p:spPr>
            <a:xfrm>
              <a:off x="6086193" y="5902071"/>
              <a:ext cx="228600" cy="2314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Oval 16"/>
            <p:cNvSpPr/>
            <p:nvPr/>
          </p:nvSpPr>
          <p:spPr>
            <a:xfrm>
              <a:off x="3558153" y="2236259"/>
              <a:ext cx="228600" cy="2314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Tree>
    <p:extLst>
      <p:ext uri="{BB962C8B-B14F-4D97-AF65-F5344CB8AC3E}">
        <p14:creationId xmlns:p14="http://schemas.microsoft.com/office/powerpoint/2010/main" val="7280227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834" y="2768557"/>
            <a:ext cx="7778044" cy="830616"/>
          </a:xfrm>
        </p:spPr>
        <p:txBody>
          <a:bodyPr/>
          <a:lstStyle/>
          <a:p>
            <a:br>
              <a:rPr lang="en-US" dirty="0"/>
            </a:br>
            <a:br>
              <a:rPr lang="en-US" dirty="0"/>
            </a:br>
            <a:r>
              <a:rPr lang="en-US" dirty="0"/>
              <a:t>Military personnel or Prior Service personnel can go to the following link to get their MOS’s evaluated for college and the credits you will receive:</a:t>
            </a:r>
            <a:br>
              <a:rPr lang="en-US" dirty="0"/>
            </a:br>
            <a:r>
              <a:rPr lang="en-US" dirty="0"/>
              <a:t> </a:t>
            </a:r>
            <a:r>
              <a:rPr lang="en-US" dirty="0">
                <a:hlinkClick r:id="rId2"/>
              </a:rPr>
              <a:t>https://jst.doded.mil</a:t>
            </a:r>
            <a:br>
              <a:rPr lang="en-US" dirty="0"/>
            </a:br>
            <a:r>
              <a:rPr lang="en-US" dirty="0"/>
              <a:t> </a:t>
            </a:r>
          </a:p>
        </p:txBody>
      </p:sp>
    </p:spTree>
    <p:extLst>
      <p:ext uri="{BB962C8B-B14F-4D97-AF65-F5344CB8AC3E}">
        <p14:creationId xmlns:p14="http://schemas.microsoft.com/office/powerpoint/2010/main" val="1617806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0815" y="1444500"/>
            <a:ext cx="7772400" cy="804687"/>
          </a:xfrm>
        </p:spPr>
        <p:txBody>
          <a:bodyPr/>
          <a:lstStyle/>
          <a:p>
            <a:r>
              <a:rPr lang="en-US" dirty="0">
                <a:solidFill>
                  <a:srgbClr val="FF0000"/>
                </a:solidFill>
              </a:rPr>
              <a:t>Vision Standards:</a:t>
            </a:r>
          </a:p>
        </p:txBody>
      </p:sp>
      <p:sp>
        <p:nvSpPr>
          <p:cNvPr id="3" name="Subtitle 2"/>
          <p:cNvSpPr>
            <a:spLocks noGrp="1"/>
          </p:cNvSpPr>
          <p:nvPr>
            <p:ph type="subTitle" idx="1"/>
          </p:nvPr>
        </p:nvSpPr>
        <p:spPr>
          <a:xfrm>
            <a:off x="1296615" y="2384945"/>
            <a:ext cx="6400800" cy="1752600"/>
          </a:xfrm>
        </p:spPr>
        <p:txBody>
          <a:bodyPr/>
          <a:lstStyle/>
          <a:p>
            <a:pPr algn="l"/>
            <a:r>
              <a:rPr lang="en-US" sz="1800" dirty="0"/>
              <a:t>Once you complete the Vision portion for the Aviation Medical Section they will tell you whether you will need LASIK or PRK.  </a:t>
            </a:r>
            <a:r>
              <a:rPr lang="en-US" sz="1800" dirty="0">
                <a:solidFill>
                  <a:srgbClr val="FF0000"/>
                </a:solidFill>
              </a:rPr>
              <a:t>Correctable to 20/20 is their standards but there are some parameters.  </a:t>
            </a:r>
            <a:r>
              <a:rPr lang="en-US" sz="1800" dirty="0"/>
              <a:t>Aviation Medical NCOIC and the Aviation Flight Surgeon will disqualify your flight physical if you need LASIK or PRK.   Then you will apply for a waiver.  Takes approximately 90 days. (SIFT must be completed to schedule a flight physical.)</a:t>
            </a:r>
          </a:p>
          <a:p>
            <a:endParaRPr lang="en-US" sz="1800" dirty="0"/>
          </a:p>
        </p:txBody>
      </p:sp>
    </p:spTree>
    <p:extLst>
      <p:ext uri="{BB962C8B-B14F-4D97-AF65-F5344CB8AC3E}">
        <p14:creationId xmlns:p14="http://schemas.microsoft.com/office/powerpoint/2010/main" val="3914340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978" y="907514"/>
            <a:ext cx="7778044" cy="830616"/>
          </a:xfrm>
        </p:spPr>
        <p:txBody>
          <a:bodyPr/>
          <a:lstStyle/>
          <a:p>
            <a:r>
              <a:rPr lang="en-US" dirty="0">
                <a:solidFill>
                  <a:srgbClr val="FF0000"/>
                </a:solidFill>
              </a:rPr>
              <a:t>Lasik/PRK</a:t>
            </a:r>
            <a:br>
              <a:rPr lang="en-US" dirty="0">
                <a:solidFill>
                  <a:srgbClr val="FF0000"/>
                </a:solidFill>
              </a:rPr>
            </a:br>
            <a:r>
              <a:rPr lang="en-US" dirty="0">
                <a:solidFill>
                  <a:srgbClr val="FF0000"/>
                </a:solidFill>
              </a:rPr>
              <a:t>AR 40-501 Chapter 2 Vision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978" y="2106619"/>
            <a:ext cx="7778044" cy="4200605"/>
          </a:xfrm>
          <a:prstGeom prst="rect">
            <a:avLst/>
          </a:prstGeom>
        </p:spPr>
      </p:pic>
    </p:spTree>
    <p:extLst>
      <p:ext uri="{BB962C8B-B14F-4D97-AF65-F5344CB8AC3E}">
        <p14:creationId xmlns:p14="http://schemas.microsoft.com/office/powerpoint/2010/main" val="3322966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526" y="723837"/>
            <a:ext cx="7778044" cy="501648"/>
          </a:xfrm>
        </p:spPr>
        <p:txBody>
          <a:bodyPr/>
          <a:lstStyle/>
          <a:p>
            <a:r>
              <a:rPr lang="en-US" dirty="0">
                <a:solidFill>
                  <a:srgbClr val="FF0000"/>
                </a:solidFill>
              </a:rPr>
              <a:t>Flight Physicals</a:t>
            </a:r>
            <a:br>
              <a:rPr lang="en-US" sz="1000" dirty="0"/>
            </a:br>
            <a:endParaRPr lang="en-US" sz="1000" dirty="0"/>
          </a:p>
        </p:txBody>
      </p:sp>
      <p:pic>
        <p:nvPicPr>
          <p:cNvPr id="5" name="Picture 4" descr="Table&#10;&#10;Description automatically generated">
            <a:extLst>
              <a:ext uri="{FF2B5EF4-FFF2-40B4-BE49-F238E27FC236}">
                <a16:creationId xmlns:a16="http://schemas.microsoft.com/office/drawing/2014/main" id="{EFCDFF37-1463-AFBC-6D2E-58B10B3C0C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0139" y="619124"/>
            <a:ext cx="5503722" cy="5515039"/>
          </a:xfrm>
          <a:prstGeom prst="rect">
            <a:avLst/>
          </a:prstGeom>
        </p:spPr>
      </p:pic>
    </p:spTree>
    <p:extLst>
      <p:ext uri="{BB962C8B-B14F-4D97-AF65-F5344CB8AC3E}">
        <p14:creationId xmlns:p14="http://schemas.microsoft.com/office/powerpoint/2010/main" val="2354213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3"/>
          <p:cNvSpPr>
            <a:spLocks noGrp="1" noChangeArrowheads="1"/>
          </p:cNvSpPr>
          <p:nvPr>
            <p:ph type="title"/>
          </p:nvPr>
        </p:nvSpPr>
        <p:spPr bwMode="auto">
          <a:xfrm>
            <a:off x="639450" y="1266372"/>
            <a:ext cx="7891463" cy="40957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b="1" dirty="0">
                <a:solidFill>
                  <a:srgbClr val="FF0000"/>
                </a:solidFill>
              </a:rPr>
              <a:t>Active Duty where to Start:  </a:t>
            </a:r>
          </a:p>
        </p:txBody>
      </p:sp>
      <p:sp>
        <p:nvSpPr>
          <p:cNvPr id="23555" name="Rectangle 14"/>
          <p:cNvSpPr>
            <a:spLocks noChangeArrowheads="1"/>
          </p:cNvSpPr>
          <p:nvPr/>
        </p:nvSpPr>
        <p:spPr bwMode="auto">
          <a:xfrm>
            <a:off x="709611" y="5729359"/>
            <a:ext cx="7477125" cy="575907"/>
          </a:xfrm>
          <a:prstGeom prst="rect">
            <a:avLst/>
          </a:prstGeom>
          <a:noFill/>
          <a:ln w="9525">
            <a:noFill/>
            <a:miter lim="800000"/>
            <a:headEnd/>
            <a:tailEnd/>
          </a:ln>
        </p:spPr>
        <p:txBody>
          <a:bodyPr/>
          <a:lstStyle/>
          <a:p>
            <a:pPr marL="342900" indent="-342900" algn="ctr" eaLnBrk="0" hangingPunct="0">
              <a:spcBef>
                <a:spcPct val="20000"/>
              </a:spcBef>
              <a:buClr>
                <a:srgbClr val="FF9933"/>
              </a:buClr>
              <a:buFont typeface="Wingdings" pitchFamily="2" charset="2"/>
              <a:buNone/>
            </a:pPr>
            <a:endParaRPr lang="en-US" sz="2400" b="1" dirty="0">
              <a:solidFill>
                <a:srgbClr val="FF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9624" y="1992038"/>
            <a:ext cx="5417097" cy="3163580"/>
          </a:xfrm>
          <a:prstGeom prst="rect">
            <a:avLst/>
          </a:prstGeom>
        </p:spPr>
      </p:pic>
      <p:sp>
        <p:nvSpPr>
          <p:cNvPr id="4" name="TextBox 3"/>
          <p:cNvSpPr txBox="1"/>
          <p:nvPr/>
        </p:nvSpPr>
        <p:spPr>
          <a:xfrm>
            <a:off x="1283952" y="5360027"/>
            <a:ext cx="6602457" cy="369332"/>
          </a:xfrm>
          <a:prstGeom prst="rect">
            <a:avLst/>
          </a:prstGeom>
          <a:noFill/>
        </p:spPr>
        <p:txBody>
          <a:bodyPr wrap="square" rtlCol="0">
            <a:spAutoFit/>
          </a:bodyPr>
          <a:lstStyle/>
          <a:p>
            <a:r>
              <a:rPr lang="en-US" u="sng" dirty="0">
                <a:hlinkClick r:id="rId4"/>
              </a:rPr>
              <a:t>https://recruiting.army.mil/ISO/AWOR/qualifications_MOSlist/</a:t>
            </a:r>
            <a:r>
              <a:rPr lang="en-US" dirty="0"/>
              <a:t> </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64406" y="593442"/>
            <a:ext cx="7920038" cy="911225"/>
          </a:xfrm>
          <a:noFill/>
          <a:ln w="12700">
            <a:miter lim="800000"/>
            <a:headEnd/>
            <a:tailEnd/>
          </a:ln>
        </p:spPr>
        <p:txBody>
          <a:bodyPr vert="horz" wrap="square" lIns="91440" tIns="45720" rIns="91440" bIns="45720" numCol="1" anchorCtr="0" compatLnSpc="1">
            <a:prstTxWarp prst="textNoShape">
              <a:avLst/>
            </a:prstTxWarp>
          </a:bodyPr>
          <a:lstStyle/>
          <a:p>
            <a:pPr eaLnBrk="1" hangingPunct="1"/>
            <a:r>
              <a:rPr lang="en-US" sz="2800" b="1" dirty="0"/>
              <a:t>Warrant Officer MOSs</a:t>
            </a:r>
            <a:br>
              <a:rPr lang="en-US" b="1" dirty="0"/>
            </a:br>
            <a:endParaRPr lang="en-US" sz="1600" i="1" dirty="0">
              <a:latin typeface="Times New Roman" pitchFamily="18" charset="0"/>
            </a:endParaRPr>
          </a:p>
        </p:txBody>
      </p:sp>
      <p:grpSp>
        <p:nvGrpSpPr>
          <p:cNvPr id="11267" name="Group 4"/>
          <p:cNvGrpSpPr>
            <a:grpSpLocks/>
          </p:cNvGrpSpPr>
          <p:nvPr/>
        </p:nvGrpSpPr>
        <p:grpSpPr bwMode="auto">
          <a:xfrm>
            <a:off x="703024" y="1504667"/>
            <a:ext cx="8102310" cy="4079398"/>
            <a:chOff x="112540" y="1889440"/>
            <a:chExt cx="8440998" cy="4079572"/>
          </a:xfrm>
        </p:grpSpPr>
        <p:sp>
          <p:nvSpPr>
            <p:cNvPr id="11268" name="Rectangle 1"/>
            <p:cNvSpPr>
              <a:spLocks noChangeArrowheads="1"/>
            </p:cNvSpPr>
            <p:nvPr/>
          </p:nvSpPr>
          <p:spPr bwMode="auto">
            <a:xfrm>
              <a:off x="182884" y="2183199"/>
              <a:ext cx="8370654" cy="3785813"/>
            </a:xfrm>
            <a:prstGeom prst="rect">
              <a:avLst/>
            </a:prstGeom>
            <a:noFill/>
            <a:ln w="9525">
              <a:noFill/>
              <a:miter lim="800000"/>
              <a:headEnd/>
              <a:tailEnd/>
            </a:ln>
          </p:spPr>
          <p:txBody>
            <a:bodyPr wrap="square" anchor="ctr">
              <a:spAutoFit/>
            </a:bodyPr>
            <a:lstStyle/>
            <a:p>
              <a:r>
                <a:rPr lang="en-US" sz="1200" b="1" u="sng" dirty="0">
                  <a:cs typeface="Times New Roman" pitchFamily="18" charset="0"/>
                </a:rPr>
                <a:t>120A	Construction Engineering Tech		12H, K, N, P, R, Q, T, W</a:t>
              </a:r>
              <a:endParaRPr lang="en-US" sz="1200" u="sng" dirty="0">
                <a:cs typeface="Times New Roman" pitchFamily="18" charset="0"/>
              </a:endParaRPr>
            </a:p>
            <a:p>
              <a:pPr eaLnBrk="0" hangingPunct="0"/>
              <a:r>
                <a:rPr lang="en-US" sz="1200" b="1" u="sng" dirty="0">
                  <a:cs typeface="Times New Roman" pitchFamily="18" charset="0"/>
                </a:rPr>
                <a:t>125D	Geospatial Engineering Tech		12Y or 35F, 35G</a:t>
              </a:r>
              <a:endParaRPr lang="en-US" sz="1200" u="sng" dirty="0">
                <a:cs typeface="Times New Roman" pitchFamily="18" charset="0"/>
              </a:endParaRPr>
            </a:p>
            <a:p>
              <a:pPr eaLnBrk="0" hangingPunct="0"/>
              <a:r>
                <a:rPr lang="en-US" sz="1200" b="1" u="sng" dirty="0">
                  <a:cs typeface="Times New Roman" pitchFamily="18" charset="0"/>
                </a:rPr>
                <a:t>131A	Field Artillery Targeting Tech		11C,13B, D, F, M, P, R, T, 19D</a:t>
              </a:r>
              <a:endParaRPr lang="en-US" sz="1200" u="sng" dirty="0">
                <a:cs typeface="Times New Roman" pitchFamily="18" charset="0"/>
              </a:endParaRPr>
            </a:p>
            <a:p>
              <a:pPr eaLnBrk="0" hangingPunct="0"/>
              <a:r>
                <a:rPr lang="en-US" sz="1200" b="1" u="sng" dirty="0">
                  <a:cs typeface="Times New Roman" pitchFamily="18" charset="0"/>
                </a:rPr>
                <a:t>140A	Command and Control Systems Tech		14G, 14H, 14S</a:t>
              </a:r>
              <a:endParaRPr lang="en-US" sz="1200" b="1" u="sng" dirty="0"/>
            </a:p>
            <a:p>
              <a:pPr eaLnBrk="0" hangingPunct="0"/>
              <a:r>
                <a:rPr lang="en-US" sz="1200" b="1" u="sng" dirty="0">
                  <a:cs typeface="Times New Roman" pitchFamily="18" charset="0"/>
                </a:rPr>
                <a:t>140E	Air and Missile Defense Tactician/Tech	14E, H, T, 94S</a:t>
              </a:r>
            </a:p>
            <a:p>
              <a:pPr eaLnBrk="0" hangingPunct="0"/>
              <a:r>
                <a:rPr lang="en-US" sz="1200" b="1" u="sng" dirty="0">
                  <a:cs typeface="Times New Roman" pitchFamily="18" charset="0"/>
                </a:rPr>
                <a:t>150A	Air Traffic Control			15Q</a:t>
              </a:r>
              <a:endParaRPr lang="en-US" sz="1200" u="sng" dirty="0"/>
            </a:p>
            <a:p>
              <a:pPr eaLnBrk="0" hangingPunct="0"/>
              <a:r>
                <a:rPr lang="en-US" sz="1200" b="1" u="sng" dirty="0">
                  <a:cs typeface="Times New Roman" pitchFamily="18" charset="0"/>
                </a:rPr>
                <a:t>150U	Tactical UAV Tech			15E, 15W, or 11B,C,H,M, 12/13/18/19Series 					w/SUAS Instructor/Operator experience)</a:t>
              </a:r>
              <a:endParaRPr lang="en-US" sz="1200" u="sng" dirty="0"/>
            </a:p>
            <a:p>
              <a:pPr eaLnBrk="0" hangingPunct="0"/>
              <a:r>
                <a:rPr lang="en-US" sz="1200" b="1" u="sng" dirty="0">
                  <a:cs typeface="Times New Roman" pitchFamily="18" charset="0"/>
                </a:rPr>
                <a:t>151A	Aviation Maintenance Tech		All CMF 15 MOS (Excluding 15P &amp; 15Q)</a:t>
              </a:r>
              <a:endParaRPr lang="en-US" sz="1200" u="sng" dirty="0"/>
            </a:p>
            <a:p>
              <a:pPr eaLnBrk="0" hangingPunct="0"/>
              <a:r>
                <a:rPr lang="en-US" sz="1200" b="1" u="sng" dirty="0">
                  <a:solidFill>
                    <a:srgbClr val="FF0000"/>
                  </a:solidFill>
                  <a:cs typeface="Times New Roman" pitchFamily="18" charset="0"/>
                </a:rPr>
                <a:t>153A	Rotary Wing Aviator			All MOSs</a:t>
              </a:r>
            </a:p>
            <a:p>
              <a:pPr eaLnBrk="0" hangingPunct="0"/>
              <a:r>
                <a:rPr lang="en-US" sz="1200" b="1" u="sng" dirty="0">
                  <a:cs typeface="Times New Roman" pitchFamily="18" charset="0"/>
                </a:rPr>
                <a:t>170A	Cyber Operations Tech			All MOSs (Preferred </a:t>
              </a:r>
              <a:r>
                <a:rPr lang="en-US" sz="1200" b="1" u="sng" dirty="0" err="1">
                  <a:cs typeface="Times New Roman" pitchFamily="18" charset="0"/>
                </a:rPr>
                <a:t>CMF</a:t>
              </a:r>
              <a:r>
                <a:rPr lang="en-US" sz="1200" b="1" u="sng" dirty="0">
                  <a:cs typeface="Times New Roman" pitchFamily="18" charset="0"/>
                </a:rPr>
                <a:t> 17/25/35 MOSs)</a:t>
              </a:r>
              <a:endParaRPr lang="en-US" sz="1200" u="sng" dirty="0"/>
            </a:p>
            <a:p>
              <a:pPr eaLnBrk="0" hangingPunct="0"/>
              <a:r>
                <a:rPr lang="en-US" sz="1200" b="1" u="sng" dirty="0">
                  <a:cs typeface="Times New Roman" pitchFamily="18" charset="0"/>
                </a:rPr>
                <a:t>255A	Information Services Tech		All MOSs </a:t>
              </a:r>
              <a:endParaRPr lang="en-US" sz="1200" u="sng" dirty="0"/>
            </a:p>
            <a:p>
              <a:pPr eaLnBrk="0" hangingPunct="0"/>
              <a:r>
                <a:rPr lang="en-US" sz="1200" b="1" u="sng" dirty="0">
                  <a:cs typeface="Times New Roman" pitchFamily="18" charset="0"/>
                </a:rPr>
                <a:t>255N	Network Management Tech		All MOSs</a:t>
              </a:r>
              <a:endParaRPr lang="en-US" sz="1200" u="sng" dirty="0"/>
            </a:p>
            <a:p>
              <a:pPr eaLnBrk="0" hangingPunct="0"/>
              <a:r>
                <a:rPr lang="en-US" sz="1200" b="1" u="sng" dirty="0">
                  <a:cs typeface="Times New Roman" pitchFamily="18" charset="0"/>
                </a:rPr>
                <a:t>290A	Electronic Warfare Tech			13F, 25B, 25E, 29E</a:t>
              </a:r>
              <a:endParaRPr lang="en-US" sz="1200" u="sng" dirty="0"/>
            </a:p>
            <a:p>
              <a:pPr eaLnBrk="0" hangingPunct="0"/>
              <a:r>
                <a:rPr lang="en-US" sz="1200" b="1" u="sng" dirty="0">
                  <a:cs typeface="Times New Roman" pitchFamily="18" charset="0"/>
                </a:rPr>
                <a:t>350F	All Sources Intelligence Tech		35F</a:t>
              </a:r>
              <a:endParaRPr lang="en-US" sz="1200" u="sng" dirty="0"/>
            </a:p>
            <a:p>
              <a:pPr eaLnBrk="0" hangingPunct="0"/>
              <a:r>
                <a:rPr lang="en-US" sz="1200" b="1" u="sng" dirty="0">
                  <a:cs typeface="Times New Roman" pitchFamily="18" charset="0"/>
                </a:rPr>
                <a:t>350G	Imagery Intelligence Tech		35G</a:t>
              </a:r>
              <a:endParaRPr lang="en-US" sz="1200" u="sng" dirty="0"/>
            </a:p>
            <a:p>
              <a:pPr eaLnBrk="0" hangingPunct="0"/>
              <a:r>
                <a:rPr lang="en-US" sz="1200" b="1" u="sng" dirty="0">
                  <a:cs typeface="Times New Roman" pitchFamily="18" charset="0"/>
                </a:rPr>
                <a:t>351L     	Counterintelligence Collections Tech		35L </a:t>
              </a:r>
            </a:p>
            <a:p>
              <a:pPr eaLnBrk="0" hangingPunct="0"/>
              <a:r>
                <a:rPr lang="en-US" sz="1200" b="1" u="sng" dirty="0">
                  <a:cs typeface="Times New Roman" pitchFamily="18" charset="0"/>
                </a:rPr>
                <a:t>351M	Human Intel Collection Tech		35M </a:t>
              </a:r>
            </a:p>
            <a:p>
              <a:pPr eaLnBrk="0" hangingPunct="0"/>
              <a:r>
                <a:rPr lang="en-US" sz="1200" b="1" u="sng" dirty="0"/>
                <a:t>352N	Traffic Analysis Tech			35N, 35P</a:t>
              </a:r>
            </a:p>
            <a:p>
              <a:pPr eaLnBrk="0" hangingPunct="0"/>
              <a:r>
                <a:rPr lang="en-US" sz="1200" b="1" u="sng" dirty="0"/>
                <a:t>352S	Non Morse Intercept Tech		35S</a:t>
              </a:r>
              <a:endParaRPr lang="en-US" sz="1200" u="sng" dirty="0"/>
            </a:p>
          </p:txBody>
        </p:sp>
        <p:sp>
          <p:nvSpPr>
            <p:cNvPr id="11269" name="Rectangle 2"/>
            <p:cNvSpPr>
              <a:spLocks noChangeArrowheads="1"/>
            </p:cNvSpPr>
            <p:nvPr/>
          </p:nvSpPr>
          <p:spPr bwMode="auto">
            <a:xfrm>
              <a:off x="112540" y="1889440"/>
              <a:ext cx="7442825" cy="307790"/>
            </a:xfrm>
            <a:prstGeom prst="rect">
              <a:avLst/>
            </a:prstGeom>
            <a:noFill/>
            <a:ln w="9525">
              <a:noFill/>
              <a:miter lim="800000"/>
              <a:headEnd/>
              <a:tailEnd/>
            </a:ln>
          </p:spPr>
          <p:txBody>
            <a:bodyPr wrap="none" anchor="ctr">
              <a:spAutoFit/>
            </a:bodyPr>
            <a:lstStyle/>
            <a:p>
              <a:r>
                <a:rPr lang="en-US" sz="1400" b="1" dirty="0">
                  <a:cs typeface="Times New Roman" pitchFamily="18" charset="0"/>
                </a:rPr>
                <a:t>WO MOS	           MOS Description    		     Enlisted Army Feeder MOSs</a:t>
              </a:r>
              <a:endParaRPr lang="en-US" sz="1400" dirty="0">
                <a:cs typeface="Times New Roman" pitchFamily="18" charset="0"/>
              </a:endParaRPr>
            </a:p>
          </p:txBody>
        </p:sp>
      </p:gr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76603" y="1325163"/>
            <a:ext cx="6133513" cy="4801314"/>
          </a:xfrm>
          <a:prstGeom prst="rect">
            <a:avLst/>
          </a:prstGeom>
          <a:noFill/>
        </p:spPr>
        <p:txBody>
          <a:bodyPr wrap="square" rtlCol="0">
            <a:spAutoFit/>
          </a:bodyPr>
          <a:lstStyle/>
          <a:p>
            <a:r>
              <a:rPr lang="en-US" b="1" dirty="0">
                <a:solidFill>
                  <a:srgbClr val="FF0000"/>
                </a:solidFill>
              </a:rPr>
              <a:t>Information about Warrant Officer Professional Military Education: </a:t>
            </a:r>
          </a:p>
          <a:p>
            <a:endParaRPr lang="en-US" b="1" dirty="0">
              <a:solidFill>
                <a:srgbClr val="FF0000"/>
              </a:solidFill>
            </a:endParaRPr>
          </a:p>
          <a:p>
            <a:r>
              <a:rPr lang="en-US" b="1" dirty="0"/>
              <a:t>Warrant Officer Candidate School WOCS:</a:t>
            </a:r>
          </a:p>
          <a:p>
            <a:r>
              <a:rPr lang="en-US" b="1" dirty="0">
                <a:solidFill>
                  <a:srgbClr val="FF0000"/>
                </a:solidFill>
              </a:rPr>
              <a:t>http://usacac.army.mil/organizations/cace/wocc</a:t>
            </a:r>
          </a:p>
          <a:p>
            <a:endParaRPr lang="en-US" b="1" dirty="0"/>
          </a:p>
          <a:p>
            <a:endParaRPr lang="en-US" b="1" dirty="0"/>
          </a:p>
          <a:p>
            <a:r>
              <a:rPr lang="en-US" b="1" dirty="0"/>
              <a:t>These schools will be coordinated with your respective Aviation Company &amp; Battalion S-3 after you pass the FEDREC board.  (This will be your unit.)</a:t>
            </a:r>
          </a:p>
          <a:p>
            <a:endParaRPr lang="en-US" b="1" dirty="0"/>
          </a:p>
          <a:p>
            <a:r>
              <a:rPr lang="en-US" b="1" dirty="0"/>
              <a:t>WOCS is 5 weeks at Ft. </a:t>
            </a:r>
            <a:r>
              <a:rPr lang="en-US" b="1" dirty="0" err="1"/>
              <a:t>Novasel</a:t>
            </a:r>
            <a:r>
              <a:rPr lang="en-US" b="1" dirty="0"/>
              <a:t>, Alabama</a:t>
            </a:r>
          </a:p>
          <a:p>
            <a:endParaRPr lang="en-US" b="1" dirty="0"/>
          </a:p>
          <a:p>
            <a:r>
              <a:rPr lang="en-US" b="1" dirty="0"/>
              <a:t>WOCS RTI is 2 weeks at Camp Atterbury, IN in March and five MUTA 5’s in April-August at Gowen Field, Boise, Idaho</a:t>
            </a:r>
          </a:p>
          <a:p>
            <a:endParaRPr lang="en-US" b="1" dirty="0"/>
          </a:p>
        </p:txBody>
      </p:sp>
    </p:spTree>
    <p:extLst>
      <p:ext uri="{BB962C8B-B14F-4D97-AF65-F5344CB8AC3E}">
        <p14:creationId xmlns:p14="http://schemas.microsoft.com/office/powerpoint/2010/main" val="1597685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623" y="3446536"/>
            <a:ext cx="7778044" cy="830616"/>
          </a:xfrm>
        </p:spPr>
        <p:txBody>
          <a:bodyPr/>
          <a:lstStyle/>
          <a:p>
            <a:r>
              <a:rPr lang="en-US" sz="2400" dirty="0">
                <a:solidFill>
                  <a:srgbClr val="FF0000"/>
                </a:solidFill>
              </a:rPr>
              <a:t>Initial Entry Rotary Wing (IERW) Training:</a:t>
            </a:r>
            <a:br>
              <a:rPr lang="en-US" dirty="0"/>
            </a:br>
            <a:br>
              <a:rPr lang="en-US" dirty="0"/>
            </a:br>
            <a:r>
              <a:rPr lang="en-US" sz="1600" dirty="0"/>
              <a:t>Flight School consists of approximate 18 months – 24 months of training at Ft. Rucker, Alabama after WOCS.  (There could be a large break between these phases.   If you are a Technician or AGR we can discuss this.)</a:t>
            </a:r>
            <a:br>
              <a:rPr lang="en-US" sz="1600" dirty="0"/>
            </a:br>
            <a:br>
              <a:rPr lang="en-US" sz="1600" dirty="0"/>
            </a:br>
            <a:r>
              <a:rPr lang="en-US" sz="1600" dirty="0"/>
              <a:t>WOBC (Warrant Officer Basic Course)</a:t>
            </a:r>
            <a:br>
              <a:rPr lang="en-US" sz="1600" dirty="0"/>
            </a:br>
            <a:r>
              <a:rPr lang="en-US" sz="1600" dirty="0"/>
              <a:t>2 day Dunker training</a:t>
            </a:r>
            <a:br>
              <a:rPr lang="en-US" sz="1600" dirty="0"/>
            </a:br>
            <a:r>
              <a:rPr lang="en-US" sz="1600" dirty="0"/>
              <a:t>Approximate 3 week SERE C Phase</a:t>
            </a:r>
            <a:br>
              <a:rPr lang="en-US" sz="1600" dirty="0"/>
            </a:br>
            <a:r>
              <a:rPr lang="en-US" sz="1600" dirty="0"/>
              <a:t>Primary phase in the Lakota (LUH)</a:t>
            </a:r>
            <a:br>
              <a:rPr lang="en-US" sz="1600" dirty="0"/>
            </a:br>
            <a:r>
              <a:rPr lang="en-US" sz="1600" dirty="0"/>
              <a:t>Instrument Phase</a:t>
            </a:r>
            <a:br>
              <a:rPr lang="en-US" sz="1600" dirty="0"/>
            </a:br>
            <a:r>
              <a:rPr lang="en-US" sz="1600" dirty="0"/>
              <a:t>BWS (Basic Warfighter Skills) </a:t>
            </a:r>
            <a:br>
              <a:rPr lang="en-US" sz="1600" dirty="0"/>
            </a:br>
            <a:r>
              <a:rPr lang="en-US" sz="1600" dirty="0"/>
              <a:t>Advanced Airframe Primary Phase</a:t>
            </a:r>
            <a:br>
              <a:rPr lang="en-US" sz="1600" dirty="0"/>
            </a:br>
            <a:br>
              <a:rPr lang="en-US" dirty="0"/>
            </a:br>
            <a:endParaRPr lang="en-US" dirty="0"/>
          </a:p>
        </p:txBody>
      </p:sp>
    </p:spTree>
    <p:extLst>
      <p:ext uri="{BB962C8B-B14F-4D97-AF65-F5344CB8AC3E}">
        <p14:creationId xmlns:p14="http://schemas.microsoft.com/office/powerpoint/2010/main" val="4031289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177" y="2801311"/>
            <a:ext cx="7778044" cy="830616"/>
          </a:xfrm>
        </p:spPr>
        <p:txBody>
          <a:bodyPr/>
          <a:lstStyle/>
          <a:p>
            <a:br>
              <a:rPr lang="en-US" dirty="0"/>
            </a:br>
            <a:r>
              <a:rPr lang="en-US" sz="2800" dirty="0">
                <a:solidFill>
                  <a:srgbClr val="FF0000"/>
                </a:solidFill>
              </a:rPr>
              <a:t>After graduating flight school what is it like? </a:t>
            </a:r>
            <a:br>
              <a:rPr lang="en-US" dirty="0"/>
            </a:br>
            <a:br>
              <a:rPr lang="en-US" dirty="0"/>
            </a:br>
            <a:r>
              <a:rPr lang="en-US" sz="1600" dirty="0"/>
              <a:t>Report to your unit and the AASF (Army Aviation Support Facility).  </a:t>
            </a:r>
            <a:br>
              <a:rPr lang="en-US" sz="1600" dirty="0"/>
            </a:br>
            <a:r>
              <a:rPr lang="en-US" sz="1600" dirty="0"/>
              <a:t>Check in with Flight Ops to get them your Up-slip.</a:t>
            </a:r>
            <a:br>
              <a:rPr lang="en-US" sz="1600" dirty="0"/>
            </a:br>
            <a:r>
              <a:rPr lang="en-US" sz="1600" dirty="0"/>
              <a:t>Check in with ALSE to get your gear.</a:t>
            </a:r>
            <a:br>
              <a:rPr lang="en-US" sz="1600" dirty="0"/>
            </a:br>
            <a:r>
              <a:rPr lang="en-US" sz="1600" dirty="0"/>
              <a:t>Get on the flight schedule to start RL progressing from 3 to 1.</a:t>
            </a:r>
            <a:br>
              <a:rPr lang="en-US" sz="1600" dirty="0"/>
            </a:br>
            <a:r>
              <a:rPr lang="en-US" sz="1600" dirty="0"/>
              <a:t>Try to fly at least once a week or more. </a:t>
            </a:r>
            <a:br>
              <a:rPr lang="en-US" sz="1600" dirty="0"/>
            </a:br>
            <a:r>
              <a:rPr lang="en-US" sz="1600" dirty="0"/>
              <a:t>You need to make your minimums! </a:t>
            </a:r>
            <a:br>
              <a:rPr lang="en-US" sz="1600" dirty="0"/>
            </a:br>
            <a:br>
              <a:rPr lang="en-US" sz="1600" dirty="0"/>
            </a:br>
            <a:br>
              <a:rPr lang="en-US" sz="1600" dirty="0"/>
            </a:br>
            <a:br>
              <a:rPr lang="en-US" sz="1600" dirty="0"/>
            </a:br>
            <a:r>
              <a:rPr lang="en-US" sz="1600" dirty="0"/>
              <a:t>Blackhawks 50 Hours Semi-Annually</a:t>
            </a:r>
            <a:br>
              <a:rPr lang="en-US" sz="1600" dirty="0"/>
            </a:br>
            <a:r>
              <a:rPr lang="en-US" sz="1600" dirty="0"/>
              <a:t>Apaches 72 Hours Semi-Annually</a:t>
            </a:r>
            <a:endParaRPr lang="en-US" dirty="0"/>
          </a:p>
        </p:txBody>
      </p:sp>
    </p:spTree>
    <p:extLst>
      <p:ext uri="{BB962C8B-B14F-4D97-AF65-F5344CB8AC3E}">
        <p14:creationId xmlns:p14="http://schemas.microsoft.com/office/powerpoint/2010/main" val="950692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016" y="1473958"/>
            <a:ext cx="7778044" cy="3684896"/>
          </a:xfrm>
        </p:spPr>
        <p:txBody>
          <a:bodyPr/>
          <a:lstStyle/>
          <a:p>
            <a:br>
              <a:rPr lang="en-US" sz="1200" dirty="0"/>
            </a:br>
            <a:br>
              <a:rPr lang="en-US" sz="1200" dirty="0"/>
            </a:br>
            <a:r>
              <a:rPr lang="en-US" sz="1600" dirty="0"/>
              <a:t>FAA.gov  go to Training and Testing Link:   </a:t>
            </a:r>
            <a:br>
              <a:rPr lang="en-US" sz="1200" dirty="0"/>
            </a:br>
            <a:br>
              <a:rPr lang="en-US" sz="1200" dirty="0"/>
            </a:br>
            <a:br>
              <a:rPr lang="en-US" sz="1200" dirty="0"/>
            </a:br>
            <a:br>
              <a:rPr lang="en-US" sz="1200" dirty="0"/>
            </a:br>
            <a:r>
              <a:rPr lang="en-US" sz="1200" dirty="0"/>
              <a:t>https://www.faa.gov/regulations_policies/handbooks_manuals/aviation/helicopter_flying_handbook/</a:t>
            </a:r>
            <a:br>
              <a:rPr lang="en-US" sz="1200" dirty="0"/>
            </a:br>
            <a:br>
              <a:rPr lang="en-US" sz="1200" dirty="0"/>
            </a:br>
            <a:r>
              <a:rPr lang="en-US" sz="1200" dirty="0">
                <a:hlinkClick r:id="rId2"/>
              </a:rPr>
              <a:t>https://www.faa.gov/regulations_policies/handbooks_manuals/aviation/media/hfh_addendum.pdf</a:t>
            </a:r>
            <a:br>
              <a:rPr lang="en-US" sz="1200" dirty="0"/>
            </a:br>
            <a:br>
              <a:rPr lang="en-US" sz="1200" dirty="0"/>
            </a:br>
            <a:r>
              <a:rPr lang="en-US" sz="1200" dirty="0"/>
              <a:t>https://www.faa.gov/regulations_policies/handbooks_manuals/aviation/phak/</a:t>
            </a:r>
            <a:br>
              <a:rPr lang="en-US" sz="1200" dirty="0"/>
            </a:br>
            <a:br>
              <a:rPr lang="en-US" sz="1200" dirty="0"/>
            </a:br>
            <a:br>
              <a:rPr lang="en-US" sz="1200" dirty="0"/>
            </a:br>
            <a:endParaRPr lang="en-US" sz="1200" dirty="0"/>
          </a:p>
        </p:txBody>
      </p:sp>
    </p:spTree>
    <p:extLst>
      <p:ext uri="{BB962C8B-B14F-4D97-AF65-F5344CB8AC3E}">
        <p14:creationId xmlns:p14="http://schemas.microsoft.com/office/powerpoint/2010/main" val="587518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0752" y="547526"/>
            <a:ext cx="8243248" cy="5016758"/>
          </a:xfrm>
          <a:prstGeom prst="rect">
            <a:avLst/>
          </a:prstGeom>
          <a:noFill/>
        </p:spPr>
        <p:txBody>
          <a:bodyPr wrap="square" rtlCol="0">
            <a:spAutoFit/>
          </a:bodyPr>
          <a:lstStyle/>
          <a:p>
            <a:endParaRPr lang="en-US" b="1" dirty="0"/>
          </a:p>
          <a:p>
            <a:endParaRPr lang="en-US" b="1" dirty="0"/>
          </a:p>
          <a:p>
            <a:r>
              <a:rPr lang="en-US" sz="3200" b="1" dirty="0">
                <a:solidFill>
                  <a:srgbClr val="FF0000"/>
                </a:solidFill>
              </a:rPr>
              <a:t>Aviation boards are held semi-annually:</a:t>
            </a:r>
          </a:p>
          <a:p>
            <a:endParaRPr lang="en-US" b="1" dirty="0"/>
          </a:p>
          <a:p>
            <a:r>
              <a:rPr lang="en-US" b="1" dirty="0"/>
              <a:t>27 February (Spring) and 27 August (Fall) EACH year is when your Flight Interview  Packet and FEDREC Packet are due to the Officer Strength Maintenance (OSM) shop in Recruiting &amp; Retention Battalion (RRB).  If packet is missing anything you will need to submit at the next aviation board.  Highly advisable to submit your packet 4 weeks prior for a quality control check by the WOSM that all items are good for submittal.</a:t>
            </a:r>
          </a:p>
          <a:p>
            <a:endParaRPr lang="en-US" b="1" dirty="0"/>
          </a:p>
          <a:p>
            <a:r>
              <a:rPr lang="en-US" b="1" dirty="0"/>
              <a:t>Aviation interview selection board will notify the potential candidates that they have selected for an in-person interview for either Mar/Apr (Spring) or Sep/Oct (Fall).</a:t>
            </a:r>
          </a:p>
          <a:p>
            <a:endParaRPr lang="en-US" b="1" dirty="0"/>
          </a:p>
          <a:p>
            <a:r>
              <a:rPr lang="en-US" b="1" dirty="0"/>
              <a:t>	      Active Duty boards are posted on their website:</a:t>
            </a:r>
          </a:p>
          <a:p>
            <a:r>
              <a:rPr lang="en-US" b="1" dirty="0"/>
              <a:t>		https://recruiting.army.mil/ISO/AWOR/</a:t>
            </a:r>
          </a:p>
        </p:txBody>
      </p:sp>
    </p:spTree>
    <p:extLst>
      <p:ext uri="{BB962C8B-B14F-4D97-AF65-F5344CB8AC3E}">
        <p14:creationId xmlns:p14="http://schemas.microsoft.com/office/powerpoint/2010/main" val="38234720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786" name="Rectangle 2"/>
          <p:cNvSpPr>
            <a:spLocks noChangeArrowheads="1"/>
          </p:cNvSpPr>
          <p:nvPr/>
        </p:nvSpPr>
        <p:spPr bwMode="auto">
          <a:xfrm>
            <a:off x="676434" y="518202"/>
            <a:ext cx="7843837" cy="4893647"/>
          </a:xfrm>
          <a:prstGeom prst="rect">
            <a:avLst/>
          </a:prstGeom>
          <a:noFill/>
          <a:ln w="9525">
            <a:noFill/>
            <a:miter lim="800000"/>
            <a:headEnd/>
            <a:tailEnd/>
          </a:ln>
          <a:effectLst/>
        </p:spPr>
        <p:txBody>
          <a:bodyPr>
            <a:spAutoFit/>
          </a:bodyPr>
          <a:lstStyle/>
          <a:p>
            <a:pPr algn="ctr" eaLnBrk="0" hangingPunct="0">
              <a:defRPr/>
            </a:pPr>
            <a:endParaRPr lang="en-US" sz="2400" b="1" dirty="0">
              <a:solidFill>
                <a:schemeClr val="accent4"/>
              </a:solidFill>
              <a:latin typeface="+mn-lt"/>
              <a:cs typeface="+mn-cs"/>
            </a:endParaRPr>
          </a:p>
          <a:p>
            <a:pPr algn="ctr" eaLnBrk="0" hangingPunct="0">
              <a:defRPr/>
            </a:pPr>
            <a:r>
              <a:rPr lang="en-US" sz="2400" b="1" dirty="0">
                <a:solidFill>
                  <a:schemeClr val="accent4"/>
                </a:solidFill>
                <a:latin typeface="+mn-lt"/>
                <a:cs typeface="+mn-cs"/>
              </a:rPr>
              <a:t>QUESTIONS?</a:t>
            </a:r>
          </a:p>
          <a:p>
            <a:pPr algn="ctr" eaLnBrk="0" hangingPunct="0">
              <a:defRPr/>
            </a:pPr>
            <a:endParaRPr lang="en-US" sz="2400" b="1" dirty="0">
              <a:solidFill>
                <a:schemeClr val="accent4"/>
              </a:solidFill>
              <a:latin typeface="+mn-lt"/>
              <a:cs typeface="+mn-cs"/>
            </a:endParaRPr>
          </a:p>
          <a:p>
            <a:pPr algn="ctr" eaLnBrk="0" hangingPunct="0">
              <a:defRPr/>
            </a:pPr>
            <a:r>
              <a:rPr lang="en-US" sz="2400" b="1" dirty="0">
                <a:solidFill>
                  <a:schemeClr val="accent4"/>
                </a:solidFill>
                <a:latin typeface="+mn-lt"/>
                <a:cs typeface="+mn-cs"/>
              </a:rPr>
              <a:t>UTARNG WOSM</a:t>
            </a:r>
          </a:p>
          <a:p>
            <a:pPr algn="ctr" eaLnBrk="0" hangingPunct="0">
              <a:defRPr/>
            </a:pPr>
            <a:r>
              <a:rPr lang="en-US" sz="2400" b="1" dirty="0">
                <a:solidFill>
                  <a:schemeClr val="accent4"/>
                </a:solidFill>
                <a:latin typeface="+mn-lt"/>
                <a:cs typeface="+mn-cs"/>
              </a:rPr>
              <a:t>801-502-0400 work cell</a:t>
            </a:r>
          </a:p>
          <a:p>
            <a:pPr algn="ctr" eaLnBrk="0" hangingPunct="0">
              <a:defRPr/>
            </a:pPr>
            <a:r>
              <a:rPr lang="en-US" sz="2400" b="1" dirty="0">
                <a:solidFill>
                  <a:schemeClr val="accent4"/>
                </a:solidFill>
                <a:latin typeface="+mn-lt"/>
                <a:cs typeface="+mn-cs"/>
                <a:hlinkClick r:id="rId3"/>
              </a:rPr>
              <a:t>ng.ut.utarng.list.j1-rrf-officer-recruiting@army</a:t>
            </a:r>
            <a:r>
              <a:rPr lang="en-US" sz="2400" b="1">
                <a:solidFill>
                  <a:schemeClr val="accent4"/>
                </a:solidFill>
                <a:latin typeface="+mn-lt"/>
                <a:cs typeface="+mn-cs"/>
                <a:hlinkClick r:id="rId3"/>
              </a:rPr>
              <a:t>.mil</a:t>
            </a:r>
            <a:endParaRPr lang="en-US" sz="2400" b="1">
              <a:solidFill>
                <a:schemeClr val="accent4"/>
              </a:solidFill>
              <a:latin typeface="+mn-lt"/>
              <a:cs typeface="+mn-cs"/>
            </a:endParaRPr>
          </a:p>
          <a:p>
            <a:pPr algn="ctr" eaLnBrk="0" hangingPunct="0">
              <a:defRPr/>
            </a:pPr>
            <a:endParaRPr lang="en-US" sz="2400" b="1" dirty="0">
              <a:solidFill>
                <a:schemeClr val="accent4"/>
              </a:solidFill>
              <a:latin typeface="+mn-lt"/>
              <a:cs typeface="+mn-cs"/>
            </a:endParaRPr>
          </a:p>
          <a:p>
            <a:pPr algn="ctr" eaLnBrk="0" hangingPunct="0">
              <a:defRPr/>
            </a:pPr>
            <a:r>
              <a:rPr lang="en-US" sz="2400" b="1" dirty="0">
                <a:solidFill>
                  <a:schemeClr val="accent4"/>
                </a:solidFill>
                <a:latin typeface="+mn-lt"/>
                <a:cs typeface="+mn-cs"/>
              </a:rPr>
              <a:t>CW5 Jared Jones</a:t>
            </a:r>
          </a:p>
          <a:p>
            <a:pPr algn="ctr" eaLnBrk="0" hangingPunct="0">
              <a:defRPr/>
            </a:pPr>
            <a:r>
              <a:rPr lang="en-US" sz="2400" b="1" dirty="0">
                <a:solidFill>
                  <a:schemeClr val="accent4"/>
                </a:solidFill>
                <a:latin typeface="+mn-lt"/>
                <a:cs typeface="+mn-cs"/>
              </a:rPr>
              <a:t>Aviation Command Chief Warrant Officer (CCWO)</a:t>
            </a:r>
          </a:p>
          <a:p>
            <a:pPr algn="ctr" eaLnBrk="0" hangingPunct="0">
              <a:defRPr/>
            </a:pPr>
            <a:r>
              <a:rPr lang="en-US" sz="2400" b="1" dirty="0">
                <a:solidFill>
                  <a:schemeClr val="accent4"/>
                </a:solidFill>
                <a:latin typeface="+mn-lt"/>
                <a:cs typeface="+mn-cs"/>
              </a:rPr>
              <a:t>801-635-7651</a:t>
            </a:r>
          </a:p>
          <a:p>
            <a:pPr algn="ctr" eaLnBrk="0" hangingPunct="0">
              <a:defRPr/>
            </a:pPr>
            <a:r>
              <a:rPr lang="en-US" sz="2400" b="1" dirty="0">
                <a:solidFill>
                  <a:schemeClr val="accent4"/>
                </a:solidFill>
                <a:latin typeface="+mn-lt"/>
                <a:cs typeface="+mn-cs"/>
              </a:rPr>
              <a:t>jared.s.jones.mil@army.mil</a:t>
            </a:r>
          </a:p>
          <a:p>
            <a:pPr algn="ctr" eaLnBrk="0" hangingPunct="0">
              <a:defRPr/>
            </a:pPr>
            <a:endParaRPr lang="en-US" sz="2400" b="1" dirty="0">
              <a:solidFill>
                <a:schemeClr val="accent4"/>
              </a:solidFill>
              <a:latin typeface="+mn-lt"/>
              <a:cs typeface="+mn-cs"/>
            </a:endParaRPr>
          </a:p>
          <a:p>
            <a:pPr algn="ctr" eaLnBrk="0" hangingPunct="0">
              <a:defRPr/>
            </a:pPr>
            <a:endParaRPr lang="en-US" sz="2400" b="1" dirty="0">
              <a:solidFill>
                <a:schemeClr val="accent4"/>
              </a:solidFill>
              <a:latin typeface="+mn-lt"/>
              <a:cs typeface="+mn-cs"/>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8" name="Rectangle 8"/>
          <p:cNvSpPr>
            <a:spLocks noGrp="1" noChangeArrowheads="1"/>
          </p:cNvSpPr>
          <p:nvPr>
            <p:ph idx="1"/>
          </p:nvPr>
        </p:nvSpPr>
        <p:spPr bwMode="auto">
          <a:xfrm>
            <a:off x="520505" y="1849353"/>
            <a:ext cx="8278420" cy="4156843"/>
          </a:xfrm>
          <a:ln>
            <a:miter lim="800000"/>
            <a:headEnd/>
            <a:tailEnd/>
          </a:ln>
        </p:spPr>
        <p:txBody>
          <a:bodyPr vert="horz" wrap="square" lIns="91440" tIns="45720" rIns="91440" bIns="45720" numCol="1" anchor="t" anchorCtr="0" compatLnSpc="1">
            <a:prstTxWarp prst="textNoShape">
              <a:avLst/>
            </a:prstTxWarp>
          </a:bodyPr>
          <a:lstStyle/>
          <a:p>
            <a:pPr eaLnBrk="1" hangingPunct="1">
              <a:buFont typeface="+mj-lt"/>
              <a:buAutoNum type="arabicPeriod"/>
              <a:defRPr/>
            </a:pPr>
            <a:r>
              <a:rPr lang="en-US" sz="1400" b="1" dirty="0"/>
              <a:t>US Citizenship </a:t>
            </a:r>
            <a:r>
              <a:rPr lang="en-US" sz="1400" b="1" i="1" u="sng" dirty="0"/>
              <a:t>(No Waiver)</a:t>
            </a:r>
            <a:br>
              <a:rPr lang="en-US" sz="1400" b="1" dirty="0"/>
            </a:br>
            <a:endParaRPr lang="en-US" sz="800" b="1" dirty="0"/>
          </a:p>
          <a:p>
            <a:pPr eaLnBrk="1" hangingPunct="1">
              <a:buFont typeface="+mj-lt"/>
              <a:buAutoNum type="arabicPeriod"/>
              <a:defRPr/>
            </a:pPr>
            <a:r>
              <a:rPr lang="en-US" sz="1400" b="1" dirty="0"/>
              <a:t>General Technical (GT) Score of 110 or higher </a:t>
            </a:r>
            <a:r>
              <a:rPr lang="en-US" sz="1400" b="1" i="1" u="sng" dirty="0"/>
              <a:t>(No Waiver)</a:t>
            </a:r>
            <a:br>
              <a:rPr lang="en-US" sz="1400" b="1" dirty="0"/>
            </a:br>
            <a:endParaRPr lang="en-US" sz="800" b="1" dirty="0"/>
          </a:p>
          <a:p>
            <a:pPr eaLnBrk="1" hangingPunct="1">
              <a:buFont typeface="+mj-lt"/>
              <a:buAutoNum type="arabicPeriod"/>
              <a:defRPr/>
            </a:pPr>
            <a:r>
              <a:rPr lang="en-US" sz="1400" b="1" dirty="0"/>
              <a:t>High School Graduate or have a GED </a:t>
            </a:r>
            <a:r>
              <a:rPr lang="en-US" sz="1400" b="1" i="1" u="sng" dirty="0"/>
              <a:t>(No Waiver)</a:t>
            </a:r>
            <a:br>
              <a:rPr lang="en-US" sz="1400" b="1" dirty="0"/>
            </a:br>
            <a:endParaRPr lang="en-US" sz="800" b="1" dirty="0"/>
          </a:p>
          <a:p>
            <a:pPr eaLnBrk="1" hangingPunct="1">
              <a:buFont typeface="+mj-lt"/>
              <a:buAutoNum type="arabicPeriod"/>
              <a:defRPr/>
            </a:pPr>
            <a:r>
              <a:rPr lang="en-US" sz="1400" b="1" dirty="0"/>
              <a:t>Secret Security Clearance (Street to Seat just needs process started with their 79T recruiter).</a:t>
            </a:r>
            <a:endParaRPr lang="en-US" sz="1400" b="1" i="1" u="sng" dirty="0"/>
          </a:p>
          <a:p>
            <a:pPr eaLnBrk="1" hangingPunct="1">
              <a:buFont typeface="+mj-lt"/>
              <a:buAutoNum type="arabicPeriod"/>
              <a:defRPr/>
            </a:pPr>
            <a:endParaRPr lang="en-US" sz="800" b="1" dirty="0"/>
          </a:p>
          <a:p>
            <a:pPr eaLnBrk="1" hangingPunct="1">
              <a:buFont typeface="+mj-lt"/>
              <a:buAutoNum type="arabicPeriod"/>
              <a:defRPr/>
            </a:pPr>
            <a:r>
              <a:rPr lang="en-US" sz="1400" b="1" dirty="0"/>
              <a:t>Pass </a:t>
            </a:r>
            <a:r>
              <a:rPr lang="en-US" sz="1400" b="1" u="sng" dirty="0"/>
              <a:t>Commissioning</a:t>
            </a:r>
            <a:r>
              <a:rPr lang="en-US" sz="1400" b="1" dirty="0"/>
              <a:t> Physical and/or </a:t>
            </a:r>
            <a:r>
              <a:rPr lang="en-US" sz="1400" b="1" u="sng" dirty="0"/>
              <a:t>Flight</a:t>
            </a:r>
            <a:r>
              <a:rPr lang="en-US" sz="1400" b="1" dirty="0"/>
              <a:t> Physical for Aviators </a:t>
            </a:r>
            <a:r>
              <a:rPr lang="en-US" sz="1400" b="1" i="1" u="sng" dirty="0"/>
              <a:t>(*Waiver Avail.)</a:t>
            </a:r>
          </a:p>
          <a:p>
            <a:pPr marL="228600" indent="-228600" eaLnBrk="1" hangingPunct="1">
              <a:buFont typeface="+mj-lt"/>
              <a:buAutoNum type="arabicPeriod"/>
              <a:defRPr/>
            </a:pPr>
            <a:endParaRPr lang="en-US" sz="800" b="1" dirty="0"/>
          </a:p>
          <a:p>
            <a:pPr eaLnBrk="1" hangingPunct="1">
              <a:buFont typeface="+mj-lt"/>
              <a:buAutoNum type="arabicPeriod"/>
              <a:defRPr/>
            </a:pPr>
            <a:r>
              <a:rPr lang="en-US" sz="1400" b="1" dirty="0"/>
              <a:t>Age: Aviators &lt; 33 yrs at time packet is boarded</a:t>
            </a:r>
          </a:p>
          <a:p>
            <a:pPr marL="0" indent="0" eaLnBrk="1" hangingPunct="1">
              <a:buNone/>
              <a:defRPr/>
            </a:pPr>
            <a:endParaRPr lang="en-US" sz="800" i="1" dirty="0"/>
          </a:p>
          <a:p>
            <a:pPr eaLnBrk="1" hangingPunct="1">
              <a:buAutoNum type="arabicPeriod" startAt="7"/>
              <a:defRPr/>
            </a:pPr>
            <a:r>
              <a:rPr lang="en-US" sz="1400" b="1" dirty="0"/>
              <a:t>Pass the Army Combat Fitness Test (ACFT) and Meet Height/Weight   (NO PROFILES)     </a:t>
            </a:r>
          </a:p>
          <a:p>
            <a:pPr eaLnBrk="1" hangingPunct="1">
              <a:buAutoNum type="arabicPeriod" startAt="7"/>
              <a:defRPr/>
            </a:pPr>
            <a:endParaRPr lang="en-US" sz="1400" b="1" dirty="0"/>
          </a:p>
          <a:p>
            <a:pPr marL="228600" indent="-228600" eaLnBrk="1" hangingPunct="1">
              <a:buAutoNum type="arabicPeriod" startAt="8"/>
              <a:defRPr/>
            </a:pPr>
            <a:r>
              <a:rPr lang="en-US" sz="1400" b="1" dirty="0"/>
              <a:t>   If going Active Duty you can not have more than 12 </a:t>
            </a:r>
            <a:r>
              <a:rPr lang="en-US" sz="1400" b="1" dirty="0" err="1"/>
              <a:t>yrs</a:t>
            </a:r>
            <a:r>
              <a:rPr lang="en-US" sz="1400" b="1" dirty="0"/>
              <a:t> Active Federal Service</a:t>
            </a:r>
            <a:endParaRPr lang="en-US" sz="1000" dirty="0"/>
          </a:p>
        </p:txBody>
      </p:sp>
      <p:sp>
        <p:nvSpPr>
          <p:cNvPr id="9219" name="Rectangle 22"/>
          <p:cNvSpPr>
            <a:spLocks noGrp="1" noChangeArrowheads="1"/>
          </p:cNvSpPr>
          <p:nvPr>
            <p:ph type="title"/>
          </p:nvPr>
        </p:nvSpPr>
        <p:spPr bwMode="auto">
          <a:xfrm>
            <a:off x="777876" y="565583"/>
            <a:ext cx="7883525" cy="86360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b="1" dirty="0"/>
              <a:t>Administrative Requirements</a:t>
            </a:r>
          </a:p>
        </p:txBody>
      </p:sp>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207" y="2500572"/>
            <a:ext cx="7778044" cy="187233"/>
          </a:xfrm>
        </p:spPr>
        <p:txBody>
          <a:bodyPr/>
          <a:lstStyle/>
          <a:p>
            <a:br>
              <a:rPr lang="en-US" dirty="0"/>
            </a:br>
            <a:br>
              <a:rPr lang="en-US" dirty="0"/>
            </a:br>
            <a:br>
              <a:rPr lang="en-US" dirty="0"/>
            </a:br>
            <a:br>
              <a:rPr lang="en-US" dirty="0"/>
            </a:br>
            <a:r>
              <a:rPr lang="en-US" dirty="0">
                <a:solidFill>
                  <a:srgbClr val="FF0000"/>
                </a:solidFill>
              </a:rPr>
              <a:t>OTHER MILITARY BRANCHES:</a:t>
            </a:r>
            <a:br>
              <a:rPr lang="en-US" dirty="0">
                <a:solidFill>
                  <a:srgbClr val="FF0000"/>
                </a:solidFill>
              </a:rPr>
            </a:br>
            <a:br>
              <a:rPr lang="en-US" dirty="0"/>
            </a:br>
            <a:r>
              <a:rPr lang="en-US" sz="2800" dirty="0"/>
              <a:t>Other branch personnel must</a:t>
            </a:r>
            <a:br>
              <a:rPr lang="en-US" sz="2800" dirty="0"/>
            </a:br>
            <a:r>
              <a:rPr lang="en-US" sz="2800" dirty="0"/>
              <a:t>have a SIGNED conditional release (DD 368) from their branch in their packet that is submitted in Spring or Fall packets to APPLY.</a:t>
            </a:r>
            <a:br>
              <a:rPr lang="en-US" sz="2800" dirty="0"/>
            </a:br>
            <a:br>
              <a:rPr lang="en-US" sz="2800" dirty="0"/>
            </a:br>
            <a:r>
              <a:rPr lang="en-US" sz="2800" dirty="0"/>
              <a:t>This also applies for anyone coming out of the Inactive Ready Reserves (IRR).</a:t>
            </a:r>
            <a:br>
              <a:rPr lang="en-US" sz="2800" dirty="0"/>
            </a:br>
            <a:br>
              <a:rPr lang="en-US" sz="2800" dirty="0"/>
            </a:br>
            <a:endParaRPr lang="en-US" sz="2800" dirty="0"/>
          </a:p>
        </p:txBody>
      </p:sp>
    </p:spTree>
    <p:extLst>
      <p:ext uri="{BB962C8B-B14F-4D97-AF65-F5344CB8AC3E}">
        <p14:creationId xmlns:p14="http://schemas.microsoft.com/office/powerpoint/2010/main" val="536731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978" y="1458372"/>
            <a:ext cx="7778044" cy="830616"/>
          </a:xfrm>
        </p:spPr>
        <p:txBody>
          <a:bodyPr/>
          <a:lstStyle/>
          <a:p>
            <a:r>
              <a:rPr lang="en-US" dirty="0">
                <a:solidFill>
                  <a:srgbClr val="FF0000"/>
                </a:solidFill>
              </a:rPr>
              <a:t>PRIOR SERVICE PERSONNEL or Street to Seat (S2S) Candidates:</a:t>
            </a:r>
          </a:p>
        </p:txBody>
      </p:sp>
      <p:sp>
        <p:nvSpPr>
          <p:cNvPr id="3" name="Rectangle 2"/>
          <p:cNvSpPr/>
          <p:nvPr/>
        </p:nvSpPr>
        <p:spPr>
          <a:xfrm>
            <a:off x="319314" y="2828836"/>
            <a:ext cx="8824686" cy="2677656"/>
          </a:xfrm>
          <a:prstGeom prst="rect">
            <a:avLst/>
          </a:prstGeom>
        </p:spPr>
        <p:txBody>
          <a:bodyPr wrap="square">
            <a:spAutoFit/>
          </a:bodyPr>
          <a:lstStyle/>
          <a:p>
            <a:r>
              <a:rPr lang="en-US" sz="2400" dirty="0"/>
              <a:t>Prior Service personnel whom are out of the service or S2S Candidates whom are not serving currently must coordinate with a 79T Recruiter &amp; WOSM to join the UTARNG.  The 79T Recruiter at MEPS will help you acquire 4 things:  Security Clearance, SIFT Test, GT Score, and stamp approved Chapter 2 Commissioning Accessions Physical at MEPS (DD Form 2808 &amp; 2807-1) (medical waivers if needed). </a:t>
            </a:r>
          </a:p>
        </p:txBody>
      </p:sp>
    </p:spTree>
    <p:extLst>
      <p:ext uri="{BB962C8B-B14F-4D97-AF65-F5344CB8AC3E}">
        <p14:creationId xmlns:p14="http://schemas.microsoft.com/office/powerpoint/2010/main" val="2473357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076" y="2493327"/>
            <a:ext cx="7778044" cy="830616"/>
          </a:xfrm>
        </p:spPr>
        <p:txBody>
          <a:bodyPr/>
          <a:lstStyle/>
          <a:p>
            <a:br>
              <a:rPr lang="en-US" dirty="0"/>
            </a:br>
            <a:r>
              <a:rPr lang="en-US" dirty="0"/>
              <a:t>It is highly recommended that all personnel putting in an Aviation Flight Packet be residence and living in the State of Utah in order to maintain flying minimums and flying requirements to set yourself up for success.   </a:t>
            </a:r>
          </a:p>
        </p:txBody>
      </p:sp>
    </p:spTree>
    <p:extLst>
      <p:ext uri="{BB962C8B-B14F-4D97-AF65-F5344CB8AC3E}">
        <p14:creationId xmlns:p14="http://schemas.microsoft.com/office/powerpoint/2010/main" val="775172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5956" y="817417"/>
            <a:ext cx="6475717" cy="5195455"/>
          </a:xfrm>
        </p:spPr>
        <p:txBody>
          <a:bodyPr/>
          <a:lstStyle/>
          <a:p>
            <a:pPr algn="l"/>
            <a:br>
              <a:rPr lang="en-US" sz="800" dirty="0"/>
            </a:br>
            <a:endParaRPr lang="en-US" sz="800" dirty="0"/>
          </a:p>
        </p:txBody>
      </p:sp>
      <p:sp>
        <p:nvSpPr>
          <p:cNvPr id="4" name="TextBox 3"/>
          <p:cNvSpPr txBox="1"/>
          <p:nvPr/>
        </p:nvSpPr>
        <p:spPr>
          <a:xfrm>
            <a:off x="4215887" y="902915"/>
            <a:ext cx="775854" cy="369332"/>
          </a:xfrm>
          <a:prstGeom prst="rect">
            <a:avLst/>
          </a:prstGeom>
          <a:noFill/>
        </p:spPr>
        <p:txBody>
          <a:bodyPr wrap="square" rtlCol="0">
            <a:spAutoFit/>
          </a:bodyPr>
          <a:lstStyle/>
          <a:p>
            <a:r>
              <a:rPr lang="en-US" dirty="0"/>
              <a:t>SIFT </a:t>
            </a:r>
          </a:p>
        </p:txBody>
      </p:sp>
      <p:sp>
        <p:nvSpPr>
          <p:cNvPr id="6" name="TextBox 5">
            <a:extLst>
              <a:ext uri="{FF2B5EF4-FFF2-40B4-BE49-F238E27FC236}">
                <a16:creationId xmlns:a16="http://schemas.microsoft.com/office/drawing/2014/main" id="{E05732FF-4EBB-864E-D903-15C653371CCE}"/>
              </a:ext>
            </a:extLst>
          </p:cNvPr>
          <p:cNvSpPr txBox="1"/>
          <p:nvPr/>
        </p:nvSpPr>
        <p:spPr>
          <a:xfrm>
            <a:off x="1018095" y="1395167"/>
            <a:ext cx="7202078" cy="4174476"/>
          </a:xfrm>
          <a:prstGeom prst="rect">
            <a:avLst/>
          </a:prstGeom>
          <a:noFill/>
        </p:spPr>
        <p:txBody>
          <a:bodyPr wrap="square" rtlCol="0">
            <a:spAutoFit/>
          </a:bodyPr>
          <a:lstStyle/>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Testing Center. The testing center is above the weight lifting room at  Draper Headquarters, 12953 Minuteman Drive, Draper, UT 84020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You can only take the SIFT test two times in a lifetime.   Below is study material.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Mr. William Morrey administers the SIFT test.  SIFT Test is typically administered the 1</a:t>
            </a:r>
            <a:r>
              <a:rPr lang="en-US" sz="800" baseline="30000" dirty="0">
                <a:effectLst/>
                <a:latin typeface="Times New Roman" panose="02020603050405020304" pitchFamily="18" charset="0"/>
                <a:ea typeface="Calibri" panose="020F0502020204030204" pitchFamily="34" charset="0"/>
                <a:cs typeface="Times New Roman" panose="02020603050405020304" pitchFamily="18" charset="0"/>
              </a:rPr>
              <a:t>st</a:t>
            </a: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and 3</a:t>
            </a:r>
            <a:r>
              <a:rPr lang="en-US" sz="800" baseline="30000" dirty="0">
                <a:effectLst/>
                <a:latin typeface="Times New Roman" panose="02020603050405020304" pitchFamily="18" charset="0"/>
                <a:ea typeface="Calibri" panose="020F0502020204030204" pitchFamily="34" charset="0"/>
                <a:cs typeface="Times New Roman" panose="02020603050405020304" pitchFamily="18" charset="0"/>
              </a:rPr>
              <a:t>rd</a:t>
            </a: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Wednesday of the month at 0800hrs and 1230hrs.  Email to schedule your appointment:</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William Morrey</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Utah Army National Guard</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G1- ED / Army Testing Center /TCO</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12953 Minuteman Drive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Draper, Utah 84020-1776</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william.r.morrey.civ@army.mil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COMM: 801-432-4263</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DSN: 766-4263</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Prior Service or Street to Seat Candidates: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-A Recruiter (79T) will have to schedule you the SIFT test at MEPS.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-The SIFT Test requires a 48 hour projection, they need to be projected for a "special test" in Recruiter Zone, and they will have the option to select "SIFT" from the special test drop down menu.</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-They will need a 680-3AE, with the "special test" box marked</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-Applicants will need to arrive at MEPS at 0600.</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-Once they receive a passing score, they will not be able to re-take the test in order to increase that score.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ARNG Sr. GC SLC MEPS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Below is a tools to help studying…</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8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rPr>
              <a:t>https://militaryflighttests.com/sift-practice-test/</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Amazon and Barnes &amp; Noble has SIFT study guides available for purchase.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66148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482" y="1212712"/>
            <a:ext cx="7778044" cy="830616"/>
          </a:xfrm>
        </p:spPr>
        <p:txBody>
          <a:bodyPr/>
          <a:lstStyle/>
          <a:p>
            <a:r>
              <a:rPr lang="en-US" dirty="0">
                <a:solidFill>
                  <a:srgbClr val="FF0000"/>
                </a:solidFill>
              </a:rPr>
              <a:t>SIFT Test</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7758" y="2200103"/>
            <a:ext cx="6868484" cy="2457793"/>
          </a:xfrm>
          <a:prstGeom prst="rect">
            <a:avLst/>
          </a:prstGeom>
        </p:spPr>
      </p:pic>
    </p:spTree>
    <p:extLst>
      <p:ext uri="{BB962C8B-B14F-4D97-AF65-F5344CB8AC3E}">
        <p14:creationId xmlns:p14="http://schemas.microsoft.com/office/powerpoint/2010/main" val="4247658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0366" y="498273"/>
            <a:ext cx="7778044" cy="830616"/>
          </a:xfrm>
        </p:spPr>
        <p:txBody>
          <a:bodyPr/>
          <a:lstStyle/>
          <a:p>
            <a:r>
              <a:rPr lang="en-US" dirty="0">
                <a:solidFill>
                  <a:srgbClr val="FF0000"/>
                </a:solidFill>
              </a:rPr>
              <a:t>ASVAB </a:t>
            </a:r>
          </a:p>
        </p:txBody>
      </p:sp>
      <p:sp>
        <p:nvSpPr>
          <p:cNvPr id="3" name="TextBox 2">
            <a:extLst>
              <a:ext uri="{FF2B5EF4-FFF2-40B4-BE49-F238E27FC236}">
                <a16:creationId xmlns:a16="http://schemas.microsoft.com/office/drawing/2014/main" id="{89020CA8-229F-CFBD-2097-D36726A44BFA}"/>
              </a:ext>
            </a:extLst>
          </p:cNvPr>
          <p:cNvSpPr txBox="1"/>
          <p:nvPr/>
        </p:nvSpPr>
        <p:spPr>
          <a:xfrm>
            <a:off x="970961" y="1404594"/>
            <a:ext cx="7334053" cy="4248279"/>
          </a:xfrm>
          <a:prstGeom prst="rect">
            <a:avLst/>
          </a:prstGeom>
          <a:noFill/>
        </p:spPr>
        <p:txBody>
          <a:bodyPr wrap="square" rtlCol="0">
            <a:spAutoFit/>
          </a:bodyPr>
          <a:lstStyle/>
          <a:p>
            <a:pPr marL="0" marR="0">
              <a:lnSpc>
                <a:spcPct val="115000"/>
              </a:lnSpc>
              <a:spcBef>
                <a:spcPts val="0"/>
              </a:spcBef>
              <a:spcAft>
                <a:spcPts val="10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AFCT (FOR GT IMPROVEMENT):   EMAIL BELOW TO SCHEDULE TEST</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Testing Center. The testing center is above the weight lifting room in Draper Headquarters, 12953 Minuteman Drive, Draper, UT 84020.   </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If you have any questions, please call.</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V/R</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William Morrey</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Utah Army National Guard</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G1- ED / Army Testing Center /TCO</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12953 Minuteman Drive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Draper, Utah 84020-1776</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william.r.morrey.civ@army.mil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COMM: 801-432-4263</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DSN: 766-4263</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Prior Service or Street to Seat Candidates: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-A Recruiter (79T) will have to schedule you the ASVAB/AFCT test at MEPS to increase your GT Score of a 110 or higher.</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ARNG Sr. GC SLC MEPS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Additionally you can buy an ASVAB book at Barnes and Noble</a:t>
            </a:r>
            <a:r>
              <a:rPr lang="en-US" sz="800" dirty="0">
                <a:effectLst/>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spcBef>
                <a:spcPts val="0"/>
              </a:spcBef>
              <a:spcAft>
                <a:spcPts val="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 dirty="0">
              <a:effectLst/>
              <a:latin typeface="Consolas" panose="020B0609020204030204" pitchFamily="49"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There are 3 apps you can download on the Android and iPhones.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Here is a link to take practice ASVAB tests and prep:  </a:t>
            </a:r>
            <a:r>
              <a:rPr lang="en-US" sz="8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https://asvabpracticetestonline.com/</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Peterson's Online Academic Skills Course (OASC). Go to </a:t>
            </a:r>
            <a:r>
              <a:rPr lang="en-US" sz="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http://www.nelnetsolutions.com/DantesNet/</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48306580"/>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84974796671F548A5AB18C843E08AB6" ma:contentTypeVersion="15" ma:contentTypeDescription="Create a new document." ma:contentTypeScope="" ma:versionID="130a64243040b1e53a7a0d344ef053a7">
  <xsd:schema xmlns:xsd="http://www.w3.org/2001/XMLSchema" xmlns:xs="http://www.w3.org/2001/XMLSchema" xmlns:p="http://schemas.microsoft.com/office/2006/metadata/properties" xmlns:ns1="http://schemas.microsoft.com/sharepoint/v3" xmlns:ns2="e971e61b-91cc-447b-a51d-918921282a7c" xmlns:ns3="0de38fb2-ff55-46d3-a30d-7ca5ca0b11e0" targetNamespace="http://schemas.microsoft.com/office/2006/metadata/properties" ma:root="true" ma:fieldsID="ef404b7e525867706c5ee5835ab0b7d8" ns1:_="" ns2:_="" ns3:_="">
    <xsd:import namespace="http://schemas.microsoft.com/sharepoint/v3"/>
    <xsd:import namespace="e971e61b-91cc-447b-a51d-918921282a7c"/>
    <xsd:import namespace="0de38fb2-ff55-46d3-a30d-7ca5ca0b11e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971e61b-91cc-447b-a51d-918921282a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de38fb2-ff55-46d3-a30d-7ca5ca0b11e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6D33093D-670E-4F13-B800-D51F9F679215}"/>
</file>

<file path=customXml/itemProps2.xml><?xml version="1.0" encoding="utf-8"?>
<ds:datastoreItem xmlns:ds="http://schemas.openxmlformats.org/officeDocument/2006/customXml" ds:itemID="{1678974C-D618-44D0-9557-EEF44CF428DF}">
  <ds:schemaRefs>
    <ds:schemaRef ds:uri="http://schemas.microsoft.com/sharepoint/v3/contenttype/forms"/>
  </ds:schemaRefs>
</ds:datastoreItem>
</file>

<file path=customXml/itemProps3.xml><?xml version="1.0" encoding="utf-8"?>
<ds:datastoreItem xmlns:ds="http://schemas.openxmlformats.org/officeDocument/2006/customXml" ds:itemID="{E8DF3044-D427-4576-B8EB-22F22119AC6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1192255600</TotalTime>
  <Pages>21</Pages>
  <Words>1813</Words>
  <Application>Microsoft Office PowerPoint</Application>
  <PresentationFormat>On-screen Show (4:3)</PresentationFormat>
  <Paragraphs>151</Paragraphs>
  <Slides>20</Slides>
  <Notes>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20</vt:i4>
      </vt:variant>
    </vt:vector>
  </HeadingPairs>
  <TitlesOfParts>
    <vt:vector size="30" baseType="lpstr">
      <vt:lpstr>Andalus</vt:lpstr>
      <vt:lpstr>Arial</vt:lpstr>
      <vt:lpstr>Bell MT</vt:lpstr>
      <vt:lpstr>Calibri</vt:lpstr>
      <vt:lpstr>Calibri Light</vt:lpstr>
      <vt:lpstr>Consolas</vt:lpstr>
      <vt:lpstr>Times New Roman</vt:lpstr>
      <vt:lpstr>Wingdings</vt:lpstr>
      <vt:lpstr>Default Design</vt:lpstr>
      <vt:lpstr>Custom Design</vt:lpstr>
      <vt:lpstr>PowerPoint Presentation</vt:lpstr>
      <vt:lpstr>PowerPoint Presentation</vt:lpstr>
      <vt:lpstr>Administrative Requirements</vt:lpstr>
      <vt:lpstr>    OTHER MILITARY BRANCHES:  Other branch personnel must have a SIGNED conditional release (DD 368) from their branch in their packet that is submitted in Spring or Fall packets to APPLY.  This also applies for anyone coming out of the Inactive Ready Reserves (IRR).  </vt:lpstr>
      <vt:lpstr>PRIOR SERVICE PERSONNEL or Street to Seat (S2S) Candidates:</vt:lpstr>
      <vt:lpstr> It is highly recommended that all personnel putting in an Aviation Flight Packet be residence and living in the State of Utah in order to maintain flying minimums and flying requirements to set yourself up for success.   </vt:lpstr>
      <vt:lpstr> </vt:lpstr>
      <vt:lpstr>SIFT Test</vt:lpstr>
      <vt:lpstr>ASVAB </vt:lpstr>
      <vt:lpstr>  Military personnel or Prior Service personnel can go to the following link to get their MOS’s evaluated for college and the credits you will receive:  https://jst.doded.mil  </vt:lpstr>
      <vt:lpstr>Vision Standards:</vt:lpstr>
      <vt:lpstr>Lasik/PRK AR 40-501 Chapter 2 Vision</vt:lpstr>
      <vt:lpstr>Flight Physicals </vt:lpstr>
      <vt:lpstr>Active Duty where to Start:  </vt:lpstr>
      <vt:lpstr>Warrant Officer MOSs </vt:lpstr>
      <vt:lpstr>PowerPoint Presentation</vt:lpstr>
      <vt:lpstr>Initial Entry Rotary Wing (IERW) Training:  Flight School consists of approximate 18 months – 24 months of training at Ft. Rucker, Alabama after WOCS.  (There could be a large break between these phases.   If you are a Technician or AGR we can discuss this.)  WOBC (Warrant Officer Basic Course) 2 day Dunker training Approximate 3 week SERE C Phase Primary phase in the Lakota (LUH) Instrument Phase BWS (Basic Warfighter Skills)  Advanced Airframe Primary Phase  </vt:lpstr>
      <vt:lpstr> After graduating flight school what is it like?   Report to your unit and the AASF (Army Aviation Support Facility).   Check in with Flight Ops to get them your Up-slip. Check in with ALSE to get your gear. Get on the flight schedule to start RL progressing from 3 to 1. Try to fly at least once a week or more.  You need to make your minimums!     Blackhawks 50 Hours Semi-Annually Apaches 72 Hours Semi-Annually</vt:lpstr>
      <vt:lpstr>  FAA.gov  go to Training and Testing Link:       https://www.faa.gov/regulations_policies/handbooks_manuals/aviation/helicopter_flying_handbook/  https://www.faa.gov/regulations_policies/handbooks_manuals/aviation/media/hfh_addendum.pdf  https://www.faa.gov/regulations_policies/handbooks_manuals/aviation/phak/   </vt:lpstr>
      <vt:lpstr>PowerPoint Presentation</vt:lpstr>
    </vt:vector>
  </TitlesOfParts>
  <Manager>Chief, WORT</Manager>
  <Company>WORT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Warrant Officer Briefing</dc:title>
  <dc:subject>WO Recruiting</dc:subject>
  <dc:creator>CW3 Rich Brumfield</dc:creator>
  <cp:lastModifiedBy>Haag, Deena D CW4 USARMY NG UTARNG (USA)</cp:lastModifiedBy>
  <cp:revision>2335</cp:revision>
  <cp:lastPrinted>2005-04-28T13:30:21Z</cp:lastPrinted>
  <dcterms:created xsi:type="dcterms:W3CDTF">1999-02-23T02:24:42Z</dcterms:created>
  <dcterms:modified xsi:type="dcterms:W3CDTF">2023-11-14T23:11:48Z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
  </property>
  <property fmtid="{D5CDD505-2E9C-101B-9397-08002B2CF9AE}" pid="8" name="HomePage">
    <vt:lpwstr/>
  </property>
  <property fmtid="{D5CDD505-2E9C-101B-9397-08002B2CF9AE}" pid="9" name="Other">
    <vt:lpwstr/>
  </property>
  <property fmtid="{D5CDD505-2E9C-101B-9397-08002B2CF9AE}" pid="10" name="DownloadOriginal">
    <vt:bool>true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2</vt:i4>
  </property>
  <property fmtid="{D5CDD505-2E9C-101B-9397-08002B2CF9AE}" pid="21" name="OutputDir">
    <vt:lpwstr>D:\temp</vt:lpwstr>
  </property>
  <property fmtid="{D5CDD505-2E9C-101B-9397-08002B2CF9AE}" pid="22" name="ContentTypeId">
    <vt:lpwstr>0x010100084974796671F548A5AB18C843E08AB6</vt:lpwstr>
  </property>
</Properties>
</file>